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Roboto"/>
      <p:regular r:id="rId18"/>
      <p:bold r:id="rId19"/>
      <p:italic r:id="rId20"/>
      <p:boldItalic r:id="rId21"/>
    </p:embeddedFont>
    <p:embeddedFont>
      <p:font typeface="Lato"/>
      <p:regular r:id="rId22"/>
      <p:bold r:id="rId23"/>
      <p:italic r:id="rId24"/>
      <p:boldItalic r:id="rId25"/>
    </p:embeddedFont>
    <p:embeddedFont>
      <p:font typeface="PT Sans Narrow"/>
      <p:regular r:id="rId26"/>
      <p:bold r:id="rId27"/>
    </p:embeddedFont>
    <p:embeddedFont>
      <p:font typeface="Lato Light"/>
      <p:regular r:id="rId28"/>
      <p:bold r:id="rId29"/>
      <p:italic r:id="rId30"/>
      <p:boldItalic r:id="rId31"/>
    </p:embeddedFont>
    <p:embeddedFont>
      <p:font typeface="Lato Black"/>
      <p:bold r:id="rId32"/>
      <p:boldItalic r:id="rId33"/>
    </p:embeddedFont>
    <p:embeddedFont>
      <p:font typeface="Open Sans"/>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Lato-regular.fntdata"/><Relationship Id="rId21" Type="http://schemas.openxmlformats.org/officeDocument/2006/relationships/font" Target="fonts/Roboto-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TSansNarrow-regular.fntdata"/><Relationship Id="rId25" Type="http://schemas.openxmlformats.org/officeDocument/2006/relationships/font" Target="fonts/Lato-boldItalic.fntdata"/><Relationship Id="rId28" Type="http://schemas.openxmlformats.org/officeDocument/2006/relationships/font" Target="fonts/LatoLight-regular.fntdata"/><Relationship Id="rId27" Type="http://schemas.openxmlformats.org/officeDocument/2006/relationships/font" Target="fonts/PTSansNarrow-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Light-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Light-boldItalic.fntdata"/><Relationship Id="rId30" Type="http://schemas.openxmlformats.org/officeDocument/2006/relationships/font" Target="fonts/LatoLight-italic.fntdata"/><Relationship Id="rId11" Type="http://schemas.openxmlformats.org/officeDocument/2006/relationships/slide" Target="slides/slide7.xml"/><Relationship Id="rId33" Type="http://schemas.openxmlformats.org/officeDocument/2006/relationships/font" Target="fonts/LatoBlack-boldItalic.fntdata"/><Relationship Id="rId10" Type="http://schemas.openxmlformats.org/officeDocument/2006/relationships/slide" Target="slides/slide6.xml"/><Relationship Id="rId32" Type="http://schemas.openxmlformats.org/officeDocument/2006/relationships/font" Target="fonts/LatoBlack-bold.fntdata"/><Relationship Id="rId13" Type="http://schemas.openxmlformats.org/officeDocument/2006/relationships/slide" Target="slides/slide9.xml"/><Relationship Id="rId35" Type="http://schemas.openxmlformats.org/officeDocument/2006/relationships/font" Target="fonts/OpenSans-bold.fntdata"/><Relationship Id="rId12" Type="http://schemas.openxmlformats.org/officeDocument/2006/relationships/slide" Target="slides/slide8.xml"/><Relationship Id="rId34" Type="http://schemas.openxmlformats.org/officeDocument/2006/relationships/font" Target="fonts/OpenSans-regular.fntdata"/><Relationship Id="rId15" Type="http://schemas.openxmlformats.org/officeDocument/2006/relationships/slide" Target="slides/slide11.xml"/><Relationship Id="rId37" Type="http://schemas.openxmlformats.org/officeDocument/2006/relationships/font" Target="fonts/OpenSans-boldItalic.fntdata"/><Relationship Id="rId14" Type="http://schemas.openxmlformats.org/officeDocument/2006/relationships/slide" Target="slides/slide10.xml"/><Relationship Id="rId36" Type="http://schemas.openxmlformats.org/officeDocument/2006/relationships/font" Target="fonts/OpenSans-italic.fntdata"/><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10.jp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6" name="Shape 716"/>
        <p:cNvGrpSpPr/>
        <p:nvPr/>
      </p:nvGrpSpPr>
      <p:grpSpPr>
        <a:xfrm>
          <a:off x="0" y="0"/>
          <a:ext cx="0" cy="0"/>
          <a:chOff x="0" y="0"/>
          <a:chExt cx="0" cy="0"/>
        </a:xfrm>
      </p:grpSpPr>
      <p:sp>
        <p:nvSpPr>
          <p:cNvPr id="717" name="Google Shape;717;ge10ff3b47f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8" name="Google Shape;718;ge10ff3b47f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19" name="Google Shape;719;ge10ff3b47f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0" name="Google Shape;96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8" name="Shape 978"/>
        <p:cNvGrpSpPr/>
        <p:nvPr/>
      </p:nvGrpSpPr>
      <p:grpSpPr>
        <a:xfrm>
          <a:off x="0" y="0"/>
          <a:ext cx="0" cy="0"/>
          <a:chOff x="0" y="0"/>
          <a:chExt cx="0" cy="0"/>
        </a:xfrm>
      </p:grpSpPr>
      <p:sp>
        <p:nvSpPr>
          <p:cNvPr id="979" name="Google Shape;979;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0" name="Google Shape;980;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p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3" name="Google Shape;1043;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5" name="Shape 1075"/>
        <p:cNvGrpSpPr/>
        <p:nvPr/>
      </p:nvGrpSpPr>
      <p:grpSpPr>
        <a:xfrm>
          <a:off x="0" y="0"/>
          <a:ext cx="0" cy="0"/>
          <a:chOff x="0" y="0"/>
          <a:chExt cx="0" cy="0"/>
        </a:xfrm>
      </p:grpSpPr>
      <p:sp>
        <p:nvSpPr>
          <p:cNvPr id="1076" name="Google Shape;1076;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7" name="Google Shape;1077;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 name="Shape 727"/>
        <p:cNvGrpSpPr/>
        <p:nvPr/>
      </p:nvGrpSpPr>
      <p:grpSpPr>
        <a:xfrm>
          <a:off x="0" y="0"/>
          <a:ext cx="0" cy="0"/>
          <a:chOff x="0" y="0"/>
          <a:chExt cx="0" cy="0"/>
        </a:xfrm>
      </p:grpSpPr>
      <p:sp>
        <p:nvSpPr>
          <p:cNvPr id="728" name="Google Shape;728;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9" name="Google Shape;729;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84" name="Google Shape;78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 name="Shape 789"/>
        <p:cNvGrpSpPr/>
        <p:nvPr/>
      </p:nvGrpSpPr>
      <p:grpSpPr>
        <a:xfrm>
          <a:off x="0" y="0"/>
          <a:ext cx="0" cy="0"/>
          <a:chOff x="0" y="0"/>
          <a:chExt cx="0" cy="0"/>
        </a:xfrm>
      </p:grpSpPr>
      <p:sp>
        <p:nvSpPr>
          <p:cNvPr id="790" name="Google Shape;790;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1" name="Google Shape;791;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5" name="Google Shape;83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9" name="Shape 849"/>
        <p:cNvGrpSpPr/>
        <p:nvPr/>
      </p:nvGrpSpPr>
      <p:grpSpPr>
        <a:xfrm>
          <a:off x="0" y="0"/>
          <a:ext cx="0" cy="0"/>
          <a:chOff x="0" y="0"/>
          <a:chExt cx="0" cy="0"/>
        </a:xfrm>
      </p:grpSpPr>
      <p:sp>
        <p:nvSpPr>
          <p:cNvPr id="850" name="Google Shape;850;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51" name="Google Shape;85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0" name="Google Shape;86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6" name="Shape 866"/>
        <p:cNvGrpSpPr/>
        <p:nvPr/>
      </p:nvGrpSpPr>
      <p:grpSpPr>
        <a:xfrm>
          <a:off x="0" y="0"/>
          <a:ext cx="0" cy="0"/>
          <a:chOff x="0" y="0"/>
          <a:chExt cx="0" cy="0"/>
        </a:xfrm>
      </p:grpSpPr>
      <p:sp>
        <p:nvSpPr>
          <p:cNvPr id="867" name="Google Shape;867;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8" name="Google Shape;86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1" name="Google Shape;95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10.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10.xml"/><Relationship Id="rId4" Type="http://schemas.openxmlformats.org/officeDocument/2006/relationships/slide" Target="/ppt/slides/slide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5">
    <p:spTree>
      <p:nvGrpSpPr>
        <p:cNvPr id="50" name="Shape 50"/>
        <p:cNvGrpSpPr/>
        <p:nvPr/>
      </p:nvGrpSpPr>
      <p:grpSpPr>
        <a:xfrm>
          <a:off x="0" y="0"/>
          <a:ext cx="0" cy="0"/>
          <a:chOff x="0" y="0"/>
          <a:chExt cx="0" cy="0"/>
        </a:xfrm>
      </p:grpSpPr>
      <p:sp>
        <p:nvSpPr>
          <p:cNvPr id="51" name="Google Shape;51;p13"/>
          <p:cNvSpPr/>
          <p:nvPr/>
        </p:nvSpPr>
        <p:spPr>
          <a:xfrm flipH="1">
            <a:off x="34268" y="977075"/>
            <a:ext cx="1986905" cy="694192"/>
          </a:xfrm>
          <a:custGeom>
            <a:rect b="b" l="l" r="r" t="t"/>
            <a:pathLst>
              <a:path extrusionOk="0" h="1492885" w="4272915">
                <a:moveTo>
                  <a:pt x="998315" y="494403"/>
                </a:moveTo>
                <a:lnTo>
                  <a:pt x="949945" y="495555"/>
                </a:lnTo>
                <a:lnTo>
                  <a:pt x="902170" y="498973"/>
                </a:lnTo>
                <a:lnTo>
                  <a:pt x="855041" y="504607"/>
                </a:lnTo>
                <a:lnTo>
                  <a:pt x="808611" y="512404"/>
                </a:lnTo>
                <a:lnTo>
                  <a:pt x="762932" y="522312"/>
                </a:lnTo>
                <a:lnTo>
                  <a:pt x="718057" y="534278"/>
                </a:lnTo>
                <a:lnTo>
                  <a:pt x="674037" y="548250"/>
                </a:lnTo>
                <a:lnTo>
                  <a:pt x="630924" y="564176"/>
                </a:lnTo>
                <a:lnTo>
                  <a:pt x="588772" y="582004"/>
                </a:lnTo>
                <a:lnTo>
                  <a:pt x="547633" y="601681"/>
                </a:lnTo>
                <a:lnTo>
                  <a:pt x="507558" y="623154"/>
                </a:lnTo>
                <a:lnTo>
                  <a:pt x="468601" y="646373"/>
                </a:lnTo>
                <a:lnTo>
                  <a:pt x="430812" y="671283"/>
                </a:lnTo>
                <a:lnTo>
                  <a:pt x="394246" y="697834"/>
                </a:lnTo>
                <a:lnTo>
                  <a:pt x="358953" y="725972"/>
                </a:lnTo>
                <a:lnTo>
                  <a:pt x="324987" y="755646"/>
                </a:lnTo>
                <a:lnTo>
                  <a:pt x="292399" y="786803"/>
                </a:lnTo>
                <a:lnTo>
                  <a:pt x="261242" y="819391"/>
                </a:lnTo>
                <a:lnTo>
                  <a:pt x="231568" y="853357"/>
                </a:lnTo>
                <a:lnTo>
                  <a:pt x="203430" y="888649"/>
                </a:lnTo>
                <a:lnTo>
                  <a:pt x="176879" y="925216"/>
                </a:lnTo>
                <a:lnTo>
                  <a:pt x="151969" y="963004"/>
                </a:lnTo>
                <a:lnTo>
                  <a:pt x="128750" y="1001962"/>
                </a:lnTo>
                <a:lnTo>
                  <a:pt x="107277" y="1042037"/>
                </a:lnTo>
                <a:lnTo>
                  <a:pt x="87600" y="1083176"/>
                </a:lnTo>
                <a:lnTo>
                  <a:pt x="69773" y="1125328"/>
                </a:lnTo>
                <a:lnTo>
                  <a:pt x="53847" y="1168440"/>
                </a:lnTo>
                <a:lnTo>
                  <a:pt x="39874" y="1212460"/>
                </a:lnTo>
                <a:lnTo>
                  <a:pt x="27908" y="1257336"/>
                </a:lnTo>
                <a:lnTo>
                  <a:pt x="18001" y="1303015"/>
                </a:lnTo>
                <a:lnTo>
                  <a:pt x="10204" y="1349445"/>
                </a:lnTo>
                <a:lnTo>
                  <a:pt x="4569" y="1396574"/>
                </a:lnTo>
                <a:lnTo>
                  <a:pt x="1149" y="1444408"/>
                </a:lnTo>
                <a:lnTo>
                  <a:pt x="0" y="1492718"/>
                </a:lnTo>
                <a:lnTo>
                  <a:pt x="4272812" y="1492718"/>
                </a:lnTo>
                <a:lnTo>
                  <a:pt x="4272042" y="1444349"/>
                </a:lnTo>
                <a:lnTo>
                  <a:pt x="4269759" y="1396481"/>
                </a:lnTo>
                <a:lnTo>
                  <a:pt x="4265979" y="1348960"/>
                </a:lnTo>
                <a:lnTo>
                  <a:pt x="4260726" y="1301869"/>
                </a:lnTo>
                <a:lnTo>
                  <a:pt x="4254024" y="1255230"/>
                </a:lnTo>
                <a:lnTo>
                  <a:pt x="4245896" y="1209068"/>
                </a:lnTo>
                <a:lnTo>
                  <a:pt x="4236365" y="1163404"/>
                </a:lnTo>
                <a:lnTo>
                  <a:pt x="4225455" y="1118263"/>
                </a:lnTo>
                <a:lnTo>
                  <a:pt x="4213189" y="1073667"/>
                </a:lnTo>
                <a:lnTo>
                  <a:pt x="4199590" y="1029640"/>
                </a:lnTo>
                <a:lnTo>
                  <a:pt x="4184680" y="986204"/>
                </a:lnTo>
                <a:lnTo>
                  <a:pt x="4168484" y="943384"/>
                </a:lnTo>
                <a:lnTo>
                  <a:pt x="4151024" y="901201"/>
                </a:lnTo>
                <a:lnTo>
                  <a:pt x="4132324" y="859680"/>
                </a:lnTo>
                <a:lnTo>
                  <a:pt x="4112406" y="818843"/>
                </a:lnTo>
                <a:lnTo>
                  <a:pt x="4091294" y="778714"/>
                </a:lnTo>
                <a:lnTo>
                  <a:pt x="4069012" y="739315"/>
                </a:lnTo>
                <a:lnTo>
                  <a:pt x="4045581" y="700671"/>
                </a:lnTo>
                <a:lnTo>
                  <a:pt x="4021026" y="662803"/>
                </a:lnTo>
                <a:lnTo>
                  <a:pt x="1543418" y="656524"/>
                </a:lnTo>
                <a:lnTo>
                  <a:pt x="1503607" y="631824"/>
                </a:lnTo>
                <a:lnTo>
                  <a:pt x="1462586" y="608961"/>
                </a:lnTo>
                <a:lnTo>
                  <a:pt x="1420411" y="587995"/>
                </a:lnTo>
                <a:lnTo>
                  <a:pt x="1377140" y="568984"/>
                </a:lnTo>
                <a:lnTo>
                  <a:pt x="1332829" y="551988"/>
                </a:lnTo>
                <a:lnTo>
                  <a:pt x="1287535" y="537066"/>
                </a:lnTo>
                <a:lnTo>
                  <a:pt x="1241315" y="524277"/>
                </a:lnTo>
                <a:lnTo>
                  <a:pt x="1194226" y="513680"/>
                </a:lnTo>
                <a:lnTo>
                  <a:pt x="1146325" y="505335"/>
                </a:lnTo>
                <a:lnTo>
                  <a:pt x="1097668" y="499301"/>
                </a:lnTo>
                <a:lnTo>
                  <a:pt x="1048312" y="495638"/>
                </a:lnTo>
                <a:lnTo>
                  <a:pt x="998315" y="494403"/>
                </a:lnTo>
                <a:close/>
              </a:path>
              <a:path extrusionOk="0" h="1492885" w="4272915">
                <a:moveTo>
                  <a:pt x="2780093" y="0"/>
                </a:moveTo>
                <a:lnTo>
                  <a:pt x="2728844" y="863"/>
                </a:lnTo>
                <a:lnTo>
                  <a:pt x="2678029" y="3434"/>
                </a:lnTo>
                <a:lnTo>
                  <a:pt x="2627674" y="7686"/>
                </a:lnTo>
                <a:lnTo>
                  <a:pt x="2577808" y="13591"/>
                </a:lnTo>
                <a:lnTo>
                  <a:pt x="2528459" y="21120"/>
                </a:lnTo>
                <a:lnTo>
                  <a:pt x="2479653" y="30247"/>
                </a:lnTo>
                <a:lnTo>
                  <a:pt x="2431419" y="40944"/>
                </a:lnTo>
                <a:lnTo>
                  <a:pt x="2383784" y="53182"/>
                </a:lnTo>
                <a:lnTo>
                  <a:pt x="2336776" y="66935"/>
                </a:lnTo>
                <a:lnTo>
                  <a:pt x="2290422" y="82175"/>
                </a:lnTo>
                <a:lnTo>
                  <a:pt x="2244751" y="98874"/>
                </a:lnTo>
                <a:lnTo>
                  <a:pt x="2199790" y="117003"/>
                </a:lnTo>
                <a:lnTo>
                  <a:pt x="2155566" y="136537"/>
                </a:lnTo>
                <a:lnTo>
                  <a:pt x="2112107" y="157446"/>
                </a:lnTo>
                <a:lnTo>
                  <a:pt x="2069442" y="179703"/>
                </a:lnTo>
                <a:lnTo>
                  <a:pt x="2027597" y="203281"/>
                </a:lnTo>
                <a:lnTo>
                  <a:pt x="1986600" y="228152"/>
                </a:lnTo>
                <a:lnTo>
                  <a:pt x="1946479" y="254288"/>
                </a:lnTo>
                <a:lnTo>
                  <a:pt x="1907262" y="281662"/>
                </a:lnTo>
                <a:lnTo>
                  <a:pt x="1868975" y="310245"/>
                </a:lnTo>
                <a:lnTo>
                  <a:pt x="1831648" y="340010"/>
                </a:lnTo>
                <a:lnTo>
                  <a:pt x="1795307" y="370930"/>
                </a:lnTo>
                <a:lnTo>
                  <a:pt x="1759981" y="402976"/>
                </a:lnTo>
                <a:lnTo>
                  <a:pt x="1725696" y="436122"/>
                </a:lnTo>
                <a:lnTo>
                  <a:pt x="1692482" y="470339"/>
                </a:lnTo>
                <a:lnTo>
                  <a:pt x="1660364" y="505599"/>
                </a:lnTo>
                <a:lnTo>
                  <a:pt x="1629371" y="541876"/>
                </a:lnTo>
                <a:lnTo>
                  <a:pt x="1599531" y="579140"/>
                </a:lnTo>
                <a:lnTo>
                  <a:pt x="1570871" y="617366"/>
                </a:lnTo>
                <a:lnTo>
                  <a:pt x="1543418" y="656524"/>
                </a:lnTo>
                <a:lnTo>
                  <a:pt x="4016679" y="656524"/>
                </a:lnTo>
                <a:lnTo>
                  <a:pt x="3968634" y="589493"/>
                </a:lnTo>
                <a:lnTo>
                  <a:pt x="3940844" y="554096"/>
                </a:lnTo>
                <a:lnTo>
                  <a:pt x="3912022" y="519568"/>
                </a:lnTo>
                <a:lnTo>
                  <a:pt x="3882191" y="485934"/>
                </a:lnTo>
                <a:lnTo>
                  <a:pt x="3851375" y="453216"/>
                </a:lnTo>
                <a:lnTo>
                  <a:pt x="3819596" y="421437"/>
                </a:lnTo>
                <a:lnTo>
                  <a:pt x="3786877" y="390620"/>
                </a:lnTo>
                <a:lnTo>
                  <a:pt x="3753243" y="360789"/>
                </a:lnTo>
                <a:lnTo>
                  <a:pt x="3718716" y="331967"/>
                </a:lnTo>
                <a:lnTo>
                  <a:pt x="3683319" y="304177"/>
                </a:lnTo>
                <a:lnTo>
                  <a:pt x="3647075" y="277442"/>
                </a:lnTo>
                <a:lnTo>
                  <a:pt x="3610008" y="251786"/>
                </a:lnTo>
                <a:lnTo>
                  <a:pt x="3572140" y="227230"/>
                </a:lnTo>
                <a:lnTo>
                  <a:pt x="3533496" y="203800"/>
                </a:lnTo>
                <a:lnTo>
                  <a:pt x="3494098" y="181517"/>
                </a:lnTo>
                <a:lnTo>
                  <a:pt x="3453968" y="160405"/>
                </a:lnTo>
                <a:lnTo>
                  <a:pt x="3413131" y="140488"/>
                </a:lnTo>
                <a:lnTo>
                  <a:pt x="3371610" y="121787"/>
                </a:lnTo>
                <a:lnTo>
                  <a:pt x="3329428" y="104327"/>
                </a:lnTo>
                <a:lnTo>
                  <a:pt x="3286607" y="88131"/>
                </a:lnTo>
                <a:lnTo>
                  <a:pt x="3243172" y="73222"/>
                </a:lnTo>
                <a:lnTo>
                  <a:pt x="3199144" y="59622"/>
                </a:lnTo>
                <a:lnTo>
                  <a:pt x="3154549" y="47356"/>
                </a:lnTo>
                <a:lnTo>
                  <a:pt x="3109407" y="36446"/>
                </a:lnTo>
                <a:lnTo>
                  <a:pt x="3063744" y="26916"/>
                </a:lnTo>
                <a:lnTo>
                  <a:pt x="3017581" y="18788"/>
                </a:lnTo>
                <a:lnTo>
                  <a:pt x="2970943" y="12086"/>
                </a:lnTo>
                <a:lnTo>
                  <a:pt x="2923851" y="6833"/>
                </a:lnTo>
                <a:lnTo>
                  <a:pt x="2876331" y="3052"/>
                </a:lnTo>
                <a:lnTo>
                  <a:pt x="2828403" y="766"/>
                </a:lnTo>
                <a:lnTo>
                  <a:pt x="2780093" y="0"/>
                </a:lnTo>
                <a:close/>
              </a:path>
            </a:pathLst>
          </a:custGeom>
          <a:solidFill>
            <a:srgbClr val="F6F7E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2" name="Google Shape;52;p13"/>
          <p:cNvSpPr/>
          <p:nvPr/>
        </p:nvSpPr>
        <p:spPr>
          <a:xfrm flipH="1">
            <a:off x="-430414" y="336692"/>
            <a:ext cx="1463473" cy="511313"/>
          </a:xfrm>
          <a:custGeom>
            <a:rect b="b" l="l" r="r" t="t"/>
            <a:pathLst>
              <a:path extrusionOk="0" h="1492885" w="4272915">
                <a:moveTo>
                  <a:pt x="998315" y="494403"/>
                </a:moveTo>
                <a:lnTo>
                  <a:pt x="949945" y="495555"/>
                </a:lnTo>
                <a:lnTo>
                  <a:pt x="902170" y="498973"/>
                </a:lnTo>
                <a:lnTo>
                  <a:pt x="855041" y="504607"/>
                </a:lnTo>
                <a:lnTo>
                  <a:pt x="808611" y="512404"/>
                </a:lnTo>
                <a:lnTo>
                  <a:pt x="762932" y="522312"/>
                </a:lnTo>
                <a:lnTo>
                  <a:pt x="718057" y="534278"/>
                </a:lnTo>
                <a:lnTo>
                  <a:pt x="674037" y="548250"/>
                </a:lnTo>
                <a:lnTo>
                  <a:pt x="630924" y="564176"/>
                </a:lnTo>
                <a:lnTo>
                  <a:pt x="588772" y="582004"/>
                </a:lnTo>
                <a:lnTo>
                  <a:pt x="547633" y="601681"/>
                </a:lnTo>
                <a:lnTo>
                  <a:pt x="507558" y="623154"/>
                </a:lnTo>
                <a:lnTo>
                  <a:pt x="468601" y="646373"/>
                </a:lnTo>
                <a:lnTo>
                  <a:pt x="430812" y="671283"/>
                </a:lnTo>
                <a:lnTo>
                  <a:pt x="394246" y="697834"/>
                </a:lnTo>
                <a:lnTo>
                  <a:pt x="358953" y="725972"/>
                </a:lnTo>
                <a:lnTo>
                  <a:pt x="324987" y="755646"/>
                </a:lnTo>
                <a:lnTo>
                  <a:pt x="292399" y="786803"/>
                </a:lnTo>
                <a:lnTo>
                  <a:pt x="261242" y="819391"/>
                </a:lnTo>
                <a:lnTo>
                  <a:pt x="231568" y="853357"/>
                </a:lnTo>
                <a:lnTo>
                  <a:pt x="203430" y="888649"/>
                </a:lnTo>
                <a:lnTo>
                  <a:pt x="176879" y="925216"/>
                </a:lnTo>
                <a:lnTo>
                  <a:pt x="151969" y="963004"/>
                </a:lnTo>
                <a:lnTo>
                  <a:pt x="128750" y="1001962"/>
                </a:lnTo>
                <a:lnTo>
                  <a:pt x="107277" y="1042037"/>
                </a:lnTo>
                <a:lnTo>
                  <a:pt x="87600" y="1083176"/>
                </a:lnTo>
                <a:lnTo>
                  <a:pt x="69773" y="1125328"/>
                </a:lnTo>
                <a:lnTo>
                  <a:pt x="53847" y="1168440"/>
                </a:lnTo>
                <a:lnTo>
                  <a:pt x="39874" y="1212460"/>
                </a:lnTo>
                <a:lnTo>
                  <a:pt x="27908" y="1257336"/>
                </a:lnTo>
                <a:lnTo>
                  <a:pt x="18001" y="1303015"/>
                </a:lnTo>
                <a:lnTo>
                  <a:pt x="10204" y="1349445"/>
                </a:lnTo>
                <a:lnTo>
                  <a:pt x="4569" y="1396574"/>
                </a:lnTo>
                <a:lnTo>
                  <a:pt x="1149" y="1444408"/>
                </a:lnTo>
                <a:lnTo>
                  <a:pt x="0" y="1492718"/>
                </a:lnTo>
                <a:lnTo>
                  <a:pt x="4272812" y="1492718"/>
                </a:lnTo>
                <a:lnTo>
                  <a:pt x="4272042" y="1444349"/>
                </a:lnTo>
                <a:lnTo>
                  <a:pt x="4269759" y="1396481"/>
                </a:lnTo>
                <a:lnTo>
                  <a:pt x="4265979" y="1348960"/>
                </a:lnTo>
                <a:lnTo>
                  <a:pt x="4260726" y="1301869"/>
                </a:lnTo>
                <a:lnTo>
                  <a:pt x="4254024" y="1255230"/>
                </a:lnTo>
                <a:lnTo>
                  <a:pt x="4245896" y="1209068"/>
                </a:lnTo>
                <a:lnTo>
                  <a:pt x="4236365" y="1163404"/>
                </a:lnTo>
                <a:lnTo>
                  <a:pt x="4225455" y="1118263"/>
                </a:lnTo>
                <a:lnTo>
                  <a:pt x="4213189" y="1073667"/>
                </a:lnTo>
                <a:lnTo>
                  <a:pt x="4199590" y="1029640"/>
                </a:lnTo>
                <a:lnTo>
                  <a:pt x="4184680" y="986204"/>
                </a:lnTo>
                <a:lnTo>
                  <a:pt x="4168484" y="943384"/>
                </a:lnTo>
                <a:lnTo>
                  <a:pt x="4151024" y="901201"/>
                </a:lnTo>
                <a:lnTo>
                  <a:pt x="4132324" y="859680"/>
                </a:lnTo>
                <a:lnTo>
                  <a:pt x="4112406" y="818843"/>
                </a:lnTo>
                <a:lnTo>
                  <a:pt x="4091294" y="778714"/>
                </a:lnTo>
                <a:lnTo>
                  <a:pt x="4069012" y="739315"/>
                </a:lnTo>
                <a:lnTo>
                  <a:pt x="4045581" y="700671"/>
                </a:lnTo>
                <a:lnTo>
                  <a:pt x="4021026" y="662803"/>
                </a:lnTo>
                <a:lnTo>
                  <a:pt x="1543418" y="656524"/>
                </a:lnTo>
                <a:lnTo>
                  <a:pt x="1503607" y="631824"/>
                </a:lnTo>
                <a:lnTo>
                  <a:pt x="1462586" y="608961"/>
                </a:lnTo>
                <a:lnTo>
                  <a:pt x="1420411" y="587995"/>
                </a:lnTo>
                <a:lnTo>
                  <a:pt x="1377140" y="568984"/>
                </a:lnTo>
                <a:lnTo>
                  <a:pt x="1332829" y="551988"/>
                </a:lnTo>
                <a:lnTo>
                  <a:pt x="1287535" y="537066"/>
                </a:lnTo>
                <a:lnTo>
                  <a:pt x="1241315" y="524277"/>
                </a:lnTo>
                <a:lnTo>
                  <a:pt x="1194226" y="513680"/>
                </a:lnTo>
                <a:lnTo>
                  <a:pt x="1146325" y="505335"/>
                </a:lnTo>
                <a:lnTo>
                  <a:pt x="1097668" y="499301"/>
                </a:lnTo>
                <a:lnTo>
                  <a:pt x="1048312" y="495638"/>
                </a:lnTo>
                <a:lnTo>
                  <a:pt x="998315" y="494403"/>
                </a:lnTo>
                <a:close/>
              </a:path>
              <a:path extrusionOk="0" h="1492885" w="4272915">
                <a:moveTo>
                  <a:pt x="2780093" y="0"/>
                </a:moveTo>
                <a:lnTo>
                  <a:pt x="2728844" y="863"/>
                </a:lnTo>
                <a:lnTo>
                  <a:pt x="2678029" y="3434"/>
                </a:lnTo>
                <a:lnTo>
                  <a:pt x="2627674" y="7686"/>
                </a:lnTo>
                <a:lnTo>
                  <a:pt x="2577808" y="13591"/>
                </a:lnTo>
                <a:lnTo>
                  <a:pt x="2528459" y="21120"/>
                </a:lnTo>
                <a:lnTo>
                  <a:pt x="2479653" y="30247"/>
                </a:lnTo>
                <a:lnTo>
                  <a:pt x="2431419" y="40944"/>
                </a:lnTo>
                <a:lnTo>
                  <a:pt x="2383784" y="53182"/>
                </a:lnTo>
                <a:lnTo>
                  <a:pt x="2336776" y="66935"/>
                </a:lnTo>
                <a:lnTo>
                  <a:pt x="2290422" y="82175"/>
                </a:lnTo>
                <a:lnTo>
                  <a:pt x="2244751" y="98874"/>
                </a:lnTo>
                <a:lnTo>
                  <a:pt x="2199790" y="117003"/>
                </a:lnTo>
                <a:lnTo>
                  <a:pt x="2155566" y="136537"/>
                </a:lnTo>
                <a:lnTo>
                  <a:pt x="2112107" y="157446"/>
                </a:lnTo>
                <a:lnTo>
                  <a:pt x="2069442" y="179703"/>
                </a:lnTo>
                <a:lnTo>
                  <a:pt x="2027597" y="203281"/>
                </a:lnTo>
                <a:lnTo>
                  <a:pt x="1986600" y="228152"/>
                </a:lnTo>
                <a:lnTo>
                  <a:pt x="1946479" y="254288"/>
                </a:lnTo>
                <a:lnTo>
                  <a:pt x="1907262" y="281662"/>
                </a:lnTo>
                <a:lnTo>
                  <a:pt x="1868975" y="310245"/>
                </a:lnTo>
                <a:lnTo>
                  <a:pt x="1831648" y="340010"/>
                </a:lnTo>
                <a:lnTo>
                  <a:pt x="1795307" y="370930"/>
                </a:lnTo>
                <a:lnTo>
                  <a:pt x="1759981" y="402976"/>
                </a:lnTo>
                <a:lnTo>
                  <a:pt x="1725696" y="436122"/>
                </a:lnTo>
                <a:lnTo>
                  <a:pt x="1692482" y="470339"/>
                </a:lnTo>
                <a:lnTo>
                  <a:pt x="1660364" y="505599"/>
                </a:lnTo>
                <a:lnTo>
                  <a:pt x="1629371" y="541876"/>
                </a:lnTo>
                <a:lnTo>
                  <a:pt x="1599531" y="579140"/>
                </a:lnTo>
                <a:lnTo>
                  <a:pt x="1570871" y="617366"/>
                </a:lnTo>
                <a:lnTo>
                  <a:pt x="1543418" y="656524"/>
                </a:lnTo>
                <a:lnTo>
                  <a:pt x="4016679" y="656524"/>
                </a:lnTo>
                <a:lnTo>
                  <a:pt x="3968634" y="589493"/>
                </a:lnTo>
                <a:lnTo>
                  <a:pt x="3940844" y="554096"/>
                </a:lnTo>
                <a:lnTo>
                  <a:pt x="3912022" y="519568"/>
                </a:lnTo>
                <a:lnTo>
                  <a:pt x="3882191" y="485934"/>
                </a:lnTo>
                <a:lnTo>
                  <a:pt x="3851375" y="453216"/>
                </a:lnTo>
                <a:lnTo>
                  <a:pt x="3819596" y="421437"/>
                </a:lnTo>
                <a:lnTo>
                  <a:pt x="3786877" y="390620"/>
                </a:lnTo>
                <a:lnTo>
                  <a:pt x="3753243" y="360789"/>
                </a:lnTo>
                <a:lnTo>
                  <a:pt x="3718716" y="331967"/>
                </a:lnTo>
                <a:lnTo>
                  <a:pt x="3683319" y="304177"/>
                </a:lnTo>
                <a:lnTo>
                  <a:pt x="3647075" y="277442"/>
                </a:lnTo>
                <a:lnTo>
                  <a:pt x="3610008" y="251786"/>
                </a:lnTo>
                <a:lnTo>
                  <a:pt x="3572140" y="227230"/>
                </a:lnTo>
                <a:lnTo>
                  <a:pt x="3533496" y="203800"/>
                </a:lnTo>
                <a:lnTo>
                  <a:pt x="3494098" y="181517"/>
                </a:lnTo>
                <a:lnTo>
                  <a:pt x="3453968" y="160405"/>
                </a:lnTo>
                <a:lnTo>
                  <a:pt x="3413131" y="140488"/>
                </a:lnTo>
                <a:lnTo>
                  <a:pt x="3371610" y="121787"/>
                </a:lnTo>
                <a:lnTo>
                  <a:pt x="3329428" y="104327"/>
                </a:lnTo>
                <a:lnTo>
                  <a:pt x="3286607" y="88131"/>
                </a:lnTo>
                <a:lnTo>
                  <a:pt x="3243172" y="73222"/>
                </a:lnTo>
                <a:lnTo>
                  <a:pt x="3199144" y="59622"/>
                </a:lnTo>
                <a:lnTo>
                  <a:pt x="3154549" y="47356"/>
                </a:lnTo>
                <a:lnTo>
                  <a:pt x="3109407" y="36446"/>
                </a:lnTo>
                <a:lnTo>
                  <a:pt x="3063744" y="26916"/>
                </a:lnTo>
                <a:lnTo>
                  <a:pt x="3017581" y="18788"/>
                </a:lnTo>
                <a:lnTo>
                  <a:pt x="2970943" y="12086"/>
                </a:lnTo>
                <a:lnTo>
                  <a:pt x="2923851" y="6833"/>
                </a:lnTo>
                <a:lnTo>
                  <a:pt x="2876331" y="3052"/>
                </a:lnTo>
                <a:lnTo>
                  <a:pt x="2828403" y="766"/>
                </a:lnTo>
                <a:lnTo>
                  <a:pt x="2780093" y="0"/>
                </a:lnTo>
                <a:close/>
              </a:path>
            </a:pathLst>
          </a:custGeom>
          <a:solidFill>
            <a:srgbClr val="F6F7E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3" name="Google Shape;53;p13"/>
          <p:cNvSpPr/>
          <p:nvPr/>
        </p:nvSpPr>
        <p:spPr>
          <a:xfrm>
            <a:off x="7129373" y="4365000"/>
            <a:ext cx="2894900" cy="1011430"/>
          </a:xfrm>
          <a:custGeom>
            <a:rect b="b" l="l" r="r" t="t"/>
            <a:pathLst>
              <a:path extrusionOk="0" h="1492885" w="4272915">
                <a:moveTo>
                  <a:pt x="998315" y="494403"/>
                </a:moveTo>
                <a:lnTo>
                  <a:pt x="949945" y="495555"/>
                </a:lnTo>
                <a:lnTo>
                  <a:pt x="902170" y="498973"/>
                </a:lnTo>
                <a:lnTo>
                  <a:pt x="855041" y="504607"/>
                </a:lnTo>
                <a:lnTo>
                  <a:pt x="808611" y="512404"/>
                </a:lnTo>
                <a:lnTo>
                  <a:pt x="762932" y="522312"/>
                </a:lnTo>
                <a:lnTo>
                  <a:pt x="718057" y="534278"/>
                </a:lnTo>
                <a:lnTo>
                  <a:pt x="674037" y="548250"/>
                </a:lnTo>
                <a:lnTo>
                  <a:pt x="630924" y="564176"/>
                </a:lnTo>
                <a:lnTo>
                  <a:pt x="588772" y="582004"/>
                </a:lnTo>
                <a:lnTo>
                  <a:pt x="547633" y="601681"/>
                </a:lnTo>
                <a:lnTo>
                  <a:pt x="507558" y="623154"/>
                </a:lnTo>
                <a:lnTo>
                  <a:pt x="468601" y="646373"/>
                </a:lnTo>
                <a:lnTo>
                  <a:pt x="430812" y="671283"/>
                </a:lnTo>
                <a:lnTo>
                  <a:pt x="394246" y="697834"/>
                </a:lnTo>
                <a:lnTo>
                  <a:pt x="358953" y="725972"/>
                </a:lnTo>
                <a:lnTo>
                  <a:pt x="324987" y="755646"/>
                </a:lnTo>
                <a:lnTo>
                  <a:pt x="292399" y="786803"/>
                </a:lnTo>
                <a:lnTo>
                  <a:pt x="261242" y="819391"/>
                </a:lnTo>
                <a:lnTo>
                  <a:pt x="231568" y="853357"/>
                </a:lnTo>
                <a:lnTo>
                  <a:pt x="203430" y="888649"/>
                </a:lnTo>
                <a:lnTo>
                  <a:pt x="176879" y="925216"/>
                </a:lnTo>
                <a:lnTo>
                  <a:pt x="151969" y="963004"/>
                </a:lnTo>
                <a:lnTo>
                  <a:pt x="128750" y="1001962"/>
                </a:lnTo>
                <a:lnTo>
                  <a:pt x="107277" y="1042037"/>
                </a:lnTo>
                <a:lnTo>
                  <a:pt x="87600" y="1083176"/>
                </a:lnTo>
                <a:lnTo>
                  <a:pt x="69773" y="1125328"/>
                </a:lnTo>
                <a:lnTo>
                  <a:pt x="53847" y="1168440"/>
                </a:lnTo>
                <a:lnTo>
                  <a:pt x="39874" y="1212460"/>
                </a:lnTo>
                <a:lnTo>
                  <a:pt x="27908" y="1257336"/>
                </a:lnTo>
                <a:lnTo>
                  <a:pt x="18001" y="1303015"/>
                </a:lnTo>
                <a:lnTo>
                  <a:pt x="10204" y="1349445"/>
                </a:lnTo>
                <a:lnTo>
                  <a:pt x="4569" y="1396574"/>
                </a:lnTo>
                <a:lnTo>
                  <a:pt x="1149" y="1444408"/>
                </a:lnTo>
                <a:lnTo>
                  <a:pt x="0" y="1492718"/>
                </a:lnTo>
                <a:lnTo>
                  <a:pt x="4272812" y="1492718"/>
                </a:lnTo>
                <a:lnTo>
                  <a:pt x="4272042" y="1444349"/>
                </a:lnTo>
                <a:lnTo>
                  <a:pt x="4269759" y="1396481"/>
                </a:lnTo>
                <a:lnTo>
                  <a:pt x="4265979" y="1348960"/>
                </a:lnTo>
                <a:lnTo>
                  <a:pt x="4260726" y="1301869"/>
                </a:lnTo>
                <a:lnTo>
                  <a:pt x="4254024" y="1255230"/>
                </a:lnTo>
                <a:lnTo>
                  <a:pt x="4245896" y="1209068"/>
                </a:lnTo>
                <a:lnTo>
                  <a:pt x="4236365" y="1163404"/>
                </a:lnTo>
                <a:lnTo>
                  <a:pt x="4225455" y="1118263"/>
                </a:lnTo>
                <a:lnTo>
                  <a:pt x="4213189" y="1073667"/>
                </a:lnTo>
                <a:lnTo>
                  <a:pt x="4199590" y="1029640"/>
                </a:lnTo>
                <a:lnTo>
                  <a:pt x="4184680" y="986204"/>
                </a:lnTo>
                <a:lnTo>
                  <a:pt x="4168484" y="943384"/>
                </a:lnTo>
                <a:lnTo>
                  <a:pt x="4151024" y="901201"/>
                </a:lnTo>
                <a:lnTo>
                  <a:pt x="4132324" y="859680"/>
                </a:lnTo>
                <a:lnTo>
                  <a:pt x="4112406" y="818843"/>
                </a:lnTo>
                <a:lnTo>
                  <a:pt x="4091294" y="778714"/>
                </a:lnTo>
                <a:lnTo>
                  <a:pt x="4069012" y="739315"/>
                </a:lnTo>
                <a:lnTo>
                  <a:pt x="4045581" y="700671"/>
                </a:lnTo>
                <a:lnTo>
                  <a:pt x="4021026" y="662803"/>
                </a:lnTo>
                <a:lnTo>
                  <a:pt x="1543418" y="656524"/>
                </a:lnTo>
                <a:lnTo>
                  <a:pt x="1503607" y="631824"/>
                </a:lnTo>
                <a:lnTo>
                  <a:pt x="1462586" y="608961"/>
                </a:lnTo>
                <a:lnTo>
                  <a:pt x="1420411" y="587995"/>
                </a:lnTo>
                <a:lnTo>
                  <a:pt x="1377140" y="568984"/>
                </a:lnTo>
                <a:lnTo>
                  <a:pt x="1332829" y="551988"/>
                </a:lnTo>
                <a:lnTo>
                  <a:pt x="1287535" y="537066"/>
                </a:lnTo>
                <a:lnTo>
                  <a:pt x="1241315" y="524277"/>
                </a:lnTo>
                <a:lnTo>
                  <a:pt x="1194226" y="513680"/>
                </a:lnTo>
                <a:lnTo>
                  <a:pt x="1146325" y="505335"/>
                </a:lnTo>
                <a:lnTo>
                  <a:pt x="1097668" y="499301"/>
                </a:lnTo>
                <a:lnTo>
                  <a:pt x="1048312" y="495638"/>
                </a:lnTo>
                <a:lnTo>
                  <a:pt x="998315" y="494403"/>
                </a:lnTo>
                <a:close/>
              </a:path>
              <a:path extrusionOk="0" h="1492885" w="4272915">
                <a:moveTo>
                  <a:pt x="2780093" y="0"/>
                </a:moveTo>
                <a:lnTo>
                  <a:pt x="2728844" y="863"/>
                </a:lnTo>
                <a:lnTo>
                  <a:pt x="2678029" y="3434"/>
                </a:lnTo>
                <a:lnTo>
                  <a:pt x="2627674" y="7686"/>
                </a:lnTo>
                <a:lnTo>
                  <a:pt x="2577808" y="13591"/>
                </a:lnTo>
                <a:lnTo>
                  <a:pt x="2528459" y="21120"/>
                </a:lnTo>
                <a:lnTo>
                  <a:pt x="2479653" y="30247"/>
                </a:lnTo>
                <a:lnTo>
                  <a:pt x="2431419" y="40944"/>
                </a:lnTo>
                <a:lnTo>
                  <a:pt x="2383784" y="53182"/>
                </a:lnTo>
                <a:lnTo>
                  <a:pt x="2336776" y="66935"/>
                </a:lnTo>
                <a:lnTo>
                  <a:pt x="2290422" y="82175"/>
                </a:lnTo>
                <a:lnTo>
                  <a:pt x="2244751" y="98874"/>
                </a:lnTo>
                <a:lnTo>
                  <a:pt x="2199790" y="117003"/>
                </a:lnTo>
                <a:lnTo>
                  <a:pt x="2155566" y="136537"/>
                </a:lnTo>
                <a:lnTo>
                  <a:pt x="2112107" y="157446"/>
                </a:lnTo>
                <a:lnTo>
                  <a:pt x="2069442" y="179703"/>
                </a:lnTo>
                <a:lnTo>
                  <a:pt x="2027597" y="203281"/>
                </a:lnTo>
                <a:lnTo>
                  <a:pt x="1986600" y="228152"/>
                </a:lnTo>
                <a:lnTo>
                  <a:pt x="1946479" y="254288"/>
                </a:lnTo>
                <a:lnTo>
                  <a:pt x="1907262" y="281662"/>
                </a:lnTo>
                <a:lnTo>
                  <a:pt x="1868975" y="310245"/>
                </a:lnTo>
                <a:lnTo>
                  <a:pt x="1831648" y="340010"/>
                </a:lnTo>
                <a:lnTo>
                  <a:pt x="1795307" y="370930"/>
                </a:lnTo>
                <a:lnTo>
                  <a:pt x="1759981" y="402976"/>
                </a:lnTo>
                <a:lnTo>
                  <a:pt x="1725696" y="436122"/>
                </a:lnTo>
                <a:lnTo>
                  <a:pt x="1692482" y="470339"/>
                </a:lnTo>
                <a:lnTo>
                  <a:pt x="1660364" y="505599"/>
                </a:lnTo>
                <a:lnTo>
                  <a:pt x="1629371" y="541876"/>
                </a:lnTo>
                <a:lnTo>
                  <a:pt x="1599531" y="579140"/>
                </a:lnTo>
                <a:lnTo>
                  <a:pt x="1570871" y="617366"/>
                </a:lnTo>
                <a:lnTo>
                  <a:pt x="1543418" y="656524"/>
                </a:lnTo>
                <a:lnTo>
                  <a:pt x="4016679" y="656524"/>
                </a:lnTo>
                <a:lnTo>
                  <a:pt x="3968634" y="589493"/>
                </a:lnTo>
                <a:lnTo>
                  <a:pt x="3940844" y="554096"/>
                </a:lnTo>
                <a:lnTo>
                  <a:pt x="3912022" y="519568"/>
                </a:lnTo>
                <a:lnTo>
                  <a:pt x="3882191" y="485934"/>
                </a:lnTo>
                <a:lnTo>
                  <a:pt x="3851375" y="453216"/>
                </a:lnTo>
                <a:lnTo>
                  <a:pt x="3819596" y="421437"/>
                </a:lnTo>
                <a:lnTo>
                  <a:pt x="3786877" y="390620"/>
                </a:lnTo>
                <a:lnTo>
                  <a:pt x="3753243" y="360789"/>
                </a:lnTo>
                <a:lnTo>
                  <a:pt x="3718716" y="331967"/>
                </a:lnTo>
                <a:lnTo>
                  <a:pt x="3683319" y="304177"/>
                </a:lnTo>
                <a:lnTo>
                  <a:pt x="3647075" y="277442"/>
                </a:lnTo>
                <a:lnTo>
                  <a:pt x="3610008" y="251786"/>
                </a:lnTo>
                <a:lnTo>
                  <a:pt x="3572140" y="227230"/>
                </a:lnTo>
                <a:lnTo>
                  <a:pt x="3533496" y="203800"/>
                </a:lnTo>
                <a:lnTo>
                  <a:pt x="3494098" y="181517"/>
                </a:lnTo>
                <a:lnTo>
                  <a:pt x="3453968" y="160405"/>
                </a:lnTo>
                <a:lnTo>
                  <a:pt x="3413131" y="140488"/>
                </a:lnTo>
                <a:lnTo>
                  <a:pt x="3371610" y="121787"/>
                </a:lnTo>
                <a:lnTo>
                  <a:pt x="3329428" y="104327"/>
                </a:lnTo>
                <a:lnTo>
                  <a:pt x="3286607" y="88131"/>
                </a:lnTo>
                <a:lnTo>
                  <a:pt x="3243172" y="73222"/>
                </a:lnTo>
                <a:lnTo>
                  <a:pt x="3199144" y="59622"/>
                </a:lnTo>
                <a:lnTo>
                  <a:pt x="3154549" y="47356"/>
                </a:lnTo>
                <a:lnTo>
                  <a:pt x="3109407" y="36446"/>
                </a:lnTo>
                <a:lnTo>
                  <a:pt x="3063744" y="26916"/>
                </a:lnTo>
                <a:lnTo>
                  <a:pt x="3017581" y="18788"/>
                </a:lnTo>
                <a:lnTo>
                  <a:pt x="2970943" y="12086"/>
                </a:lnTo>
                <a:lnTo>
                  <a:pt x="2923851" y="6833"/>
                </a:lnTo>
                <a:lnTo>
                  <a:pt x="2876331" y="3052"/>
                </a:lnTo>
                <a:lnTo>
                  <a:pt x="2828403" y="766"/>
                </a:lnTo>
                <a:lnTo>
                  <a:pt x="2780093" y="0"/>
                </a:lnTo>
                <a:close/>
              </a:path>
            </a:pathLst>
          </a:custGeom>
          <a:solidFill>
            <a:srgbClr val="F6F7E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4" name="Google Shape;54;p13"/>
          <p:cNvSpPr txBox="1"/>
          <p:nvPr>
            <p:ph type="ctrTitle"/>
          </p:nvPr>
        </p:nvSpPr>
        <p:spPr>
          <a:xfrm>
            <a:off x="716400" y="735923"/>
            <a:ext cx="7718400" cy="4575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9pPr>
          </a:lstStyle>
          <a:p/>
        </p:txBody>
      </p:sp>
      <p:sp>
        <p:nvSpPr>
          <p:cNvPr id="55" name="Google Shape;55;p13"/>
          <p:cNvSpPr txBox="1"/>
          <p:nvPr>
            <p:ph idx="1" type="subTitle"/>
          </p:nvPr>
        </p:nvSpPr>
        <p:spPr>
          <a:xfrm>
            <a:off x="5660975" y="2090375"/>
            <a:ext cx="2432100" cy="4575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F6890"/>
              </a:buClr>
              <a:buSzPts val="1400"/>
              <a:buNone/>
              <a:defRPr b="1" sz="1400">
                <a:solidFill>
                  <a:srgbClr val="0F6890"/>
                </a:solidFill>
              </a:defRPr>
            </a:lvl1pPr>
            <a:lvl2pPr lvl="1" rtl="0" algn="l">
              <a:lnSpc>
                <a:spcPct val="100000"/>
              </a:lnSpc>
              <a:spcBef>
                <a:spcPts val="1600"/>
              </a:spcBef>
              <a:spcAft>
                <a:spcPts val="0"/>
              </a:spcAft>
              <a:buClr>
                <a:srgbClr val="0F6890"/>
              </a:buClr>
              <a:buSzPts val="1400"/>
              <a:buNone/>
              <a:defRPr b="1">
                <a:solidFill>
                  <a:srgbClr val="0F6890"/>
                </a:solidFill>
              </a:defRPr>
            </a:lvl2pPr>
            <a:lvl3pPr lvl="2" rtl="0" algn="l">
              <a:lnSpc>
                <a:spcPct val="100000"/>
              </a:lnSpc>
              <a:spcBef>
                <a:spcPts val="1600"/>
              </a:spcBef>
              <a:spcAft>
                <a:spcPts val="0"/>
              </a:spcAft>
              <a:buClr>
                <a:srgbClr val="0F6890"/>
              </a:buClr>
              <a:buSzPts val="1400"/>
              <a:buNone/>
              <a:defRPr b="1">
                <a:solidFill>
                  <a:srgbClr val="0F6890"/>
                </a:solidFill>
              </a:defRPr>
            </a:lvl3pPr>
            <a:lvl4pPr lvl="3" rtl="0" algn="l">
              <a:lnSpc>
                <a:spcPct val="100000"/>
              </a:lnSpc>
              <a:spcBef>
                <a:spcPts val="1600"/>
              </a:spcBef>
              <a:spcAft>
                <a:spcPts val="0"/>
              </a:spcAft>
              <a:buClr>
                <a:srgbClr val="0F6890"/>
              </a:buClr>
              <a:buSzPts val="1400"/>
              <a:buNone/>
              <a:defRPr b="1">
                <a:solidFill>
                  <a:srgbClr val="0F6890"/>
                </a:solidFill>
              </a:defRPr>
            </a:lvl4pPr>
            <a:lvl5pPr lvl="4" rtl="0" algn="l">
              <a:lnSpc>
                <a:spcPct val="100000"/>
              </a:lnSpc>
              <a:spcBef>
                <a:spcPts val="1600"/>
              </a:spcBef>
              <a:spcAft>
                <a:spcPts val="0"/>
              </a:spcAft>
              <a:buClr>
                <a:srgbClr val="0F6890"/>
              </a:buClr>
              <a:buSzPts val="1400"/>
              <a:buNone/>
              <a:defRPr b="1">
                <a:solidFill>
                  <a:srgbClr val="0F6890"/>
                </a:solidFill>
              </a:defRPr>
            </a:lvl5pPr>
            <a:lvl6pPr lvl="5" rtl="0" algn="l">
              <a:lnSpc>
                <a:spcPct val="100000"/>
              </a:lnSpc>
              <a:spcBef>
                <a:spcPts val="1600"/>
              </a:spcBef>
              <a:spcAft>
                <a:spcPts val="0"/>
              </a:spcAft>
              <a:buClr>
                <a:srgbClr val="0F6890"/>
              </a:buClr>
              <a:buSzPts val="1400"/>
              <a:buNone/>
              <a:defRPr b="1">
                <a:solidFill>
                  <a:srgbClr val="0F6890"/>
                </a:solidFill>
              </a:defRPr>
            </a:lvl6pPr>
            <a:lvl7pPr lvl="6" rtl="0" algn="l">
              <a:lnSpc>
                <a:spcPct val="100000"/>
              </a:lnSpc>
              <a:spcBef>
                <a:spcPts val="1600"/>
              </a:spcBef>
              <a:spcAft>
                <a:spcPts val="0"/>
              </a:spcAft>
              <a:buClr>
                <a:srgbClr val="0F6890"/>
              </a:buClr>
              <a:buSzPts val="1400"/>
              <a:buNone/>
              <a:defRPr b="1">
                <a:solidFill>
                  <a:srgbClr val="0F6890"/>
                </a:solidFill>
              </a:defRPr>
            </a:lvl7pPr>
            <a:lvl8pPr lvl="7" rtl="0" algn="l">
              <a:lnSpc>
                <a:spcPct val="100000"/>
              </a:lnSpc>
              <a:spcBef>
                <a:spcPts val="1600"/>
              </a:spcBef>
              <a:spcAft>
                <a:spcPts val="0"/>
              </a:spcAft>
              <a:buClr>
                <a:srgbClr val="0F6890"/>
              </a:buClr>
              <a:buSzPts val="1400"/>
              <a:buNone/>
              <a:defRPr b="1">
                <a:solidFill>
                  <a:srgbClr val="0F6890"/>
                </a:solidFill>
              </a:defRPr>
            </a:lvl8pPr>
            <a:lvl9pPr lvl="8" rtl="0" algn="l">
              <a:lnSpc>
                <a:spcPct val="100000"/>
              </a:lnSpc>
              <a:spcBef>
                <a:spcPts val="1600"/>
              </a:spcBef>
              <a:spcAft>
                <a:spcPts val="1600"/>
              </a:spcAft>
              <a:buClr>
                <a:srgbClr val="0F6890"/>
              </a:buClr>
              <a:buSzPts val="1400"/>
              <a:buNone/>
              <a:defRPr b="1">
                <a:solidFill>
                  <a:srgbClr val="0F6890"/>
                </a:solidFill>
              </a:defRPr>
            </a:lvl9pPr>
          </a:lstStyle>
          <a:p/>
        </p:txBody>
      </p:sp>
      <p:sp>
        <p:nvSpPr>
          <p:cNvPr id="56" name="Google Shape;56;p13"/>
          <p:cNvSpPr txBox="1"/>
          <p:nvPr>
            <p:ph idx="2" type="subTitle"/>
          </p:nvPr>
        </p:nvSpPr>
        <p:spPr>
          <a:xfrm>
            <a:off x="5660975" y="2348400"/>
            <a:ext cx="2432100" cy="4575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F6890"/>
              </a:buClr>
              <a:buSzPts val="1400"/>
              <a:buNone/>
              <a:defRPr sz="1400">
                <a:solidFill>
                  <a:srgbClr val="0F6890"/>
                </a:solidFill>
              </a:defRPr>
            </a:lvl1pPr>
            <a:lvl2pPr lvl="1" rtl="0" algn="l">
              <a:lnSpc>
                <a:spcPct val="100000"/>
              </a:lnSpc>
              <a:spcBef>
                <a:spcPts val="1600"/>
              </a:spcBef>
              <a:spcAft>
                <a:spcPts val="0"/>
              </a:spcAft>
              <a:buClr>
                <a:srgbClr val="0F6890"/>
              </a:buClr>
              <a:buSzPts val="1400"/>
              <a:buNone/>
              <a:defRPr>
                <a:solidFill>
                  <a:srgbClr val="0F6890"/>
                </a:solidFill>
              </a:defRPr>
            </a:lvl2pPr>
            <a:lvl3pPr lvl="2" rtl="0" algn="l">
              <a:lnSpc>
                <a:spcPct val="100000"/>
              </a:lnSpc>
              <a:spcBef>
                <a:spcPts val="1600"/>
              </a:spcBef>
              <a:spcAft>
                <a:spcPts val="0"/>
              </a:spcAft>
              <a:buClr>
                <a:srgbClr val="0F6890"/>
              </a:buClr>
              <a:buSzPts val="1400"/>
              <a:buNone/>
              <a:defRPr>
                <a:solidFill>
                  <a:srgbClr val="0F6890"/>
                </a:solidFill>
              </a:defRPr>
            </a:lvl3pPr>
            <a:lvl4pPr lvl="3" rtl="0" algn="l">
              <a:lnSpc>
                <a:spcPct val="100000"/>
              </a:lnSpc>
              <a:spcBef>
                <a:spcPts val="1600"/>
              </a:spcBef>
              <a:spcAft>
                <a:spcPts val="0"/>
              </a:spcAft>
              <a:buClr>
                <a:srgbClr val="0F6890"/>
              </a:buClr>
              <a:buSzPts val="1400"/>
              <a:buNone/>
              <a:defRPr>
                <a:solidFill>
                  <a:srgbClr val="0F6890"/>
                </a:solidFill>
              </a:defRPr>
            </a:lvl4pPr>
            <a:lvl5pPr lvl="4" rtl="0" algn="l">
              <a:lnSpc>
                <a:spcPct val="100000"/>
              </a:lnSpc>
              <a:spcBef>
                <a:spcPts val="1600"/>
              </a:spcBef>
              <a:spcAft>
                <a:spcPts val="0"/>
              </a:spcAft>
              <a:buClr>
                <a:srgbClr val="0F6890"/>
              </a:buClr>
              <a:buSzPts val="1400"/>
              <a:buNone/>
              <a:defRPr>
                <a:solidFill>
                  <a:srgbClr val="0F6890"/>
                </a:solidFill>
              </a:defRPr>
            </a:lvl5pPr>
            <a:lvl6pPr lvl="5" rtl="0" algn="l">
              <a:lnSpc>
                <a:spcPct val="100000"/>
              </a:lnSpc>
              <a:spcBef>
                <a:spcPts val="1600"/>
              </a:spcBef>
              <a:spcAft>
                <a:spcPts val="0"/>
              </a:spcAft>
              <a:buClr>
                <a:srgbClr val="0F6890"/>
              </a:buClr>
              <a:buSzPts val="1400"/>
              <a:buNone/>
              <a:defRPr>
                <a:solidFill>
                  <a:srgbClr val="0F6890"/>
                </a:solidFill>
              </a:defRPr>
            </a:lvl6pPr>
            <a:lvl7pPr lvl="6" rtl="0" algn="l">
              <a:lnSpc>
                <a:spcPct val="100000"/>
              </a:lnSpc>
              <a:spcBef>
                <a:spcPts val="1600"/>
              </a:spcBef>
              <a:spcAft>
                <a:spcPts val="0"/>
              </a:spcAft>
              <a:buClr>
                <a:srgbClr val="0F6890"/>
              </a:buClr>
              <a:buSzPts val="1400"/>
              <a:buNone/>
              <a:defRPr>
                <a:solidFill>
                  <a:srgbClr val="0F6890"/>
                </a:solidFill>
              </a:defRPr>
            </a:lvl7pPr>
            <a:lvl8pPr lvl="7" rtl="0" algn="l">
              <a:lnSpc>
                <a:spcPct val="100000"/>
              </a:lnSpc>
              <a:spcBef>
                <a:spcPts val="1600"/>
              </a:spcBef>
              <a:spcAft>
                <a:spcPts val="0"/>
              </a:spcAft>
              <a:buClr>
                <a:srgbClr val="0F6890"/>
              </a:buClr>
              <a:buSzPts val="1400"/>
              <a:buNone/>
              <a:defRPr>
                <a:solidFill>
                  <a:srgbClr val="0F6890"/>
                </a:solidFill>
              </a:defRPr>
            </a:lvl8pPr>
            <a:lvl9pPr lvl="8" rtl="0" algn="l">
              <a:lnSpc>
                <a:spcPct val="100000"/>
              </a:lnSpc>
              <a:spcBef>
                <a:spcPts val="1600"/>
              </a:spcBef>
              <a:spcAft>
                <a:spcPts val="1600"/>
              </a:spcAft>
              <a:buClr>
                <a:srgbClr val="0F6890"/>
              </a:buClr>
              <a:buSzPts val="1400"/>
              <a:buNone/>
              <a:defRPr>
                <a:solidFill>
                  <a:srgbClr val="0F6890"/>
                </a:solidFill>
              </a:defRPr>
            </a:lvl9pPr>
          </a:lstStyle>
          <a:p/>
        </p:txBody>
      </p:sp>
      <p:sp>
        <p:nvSpPr>
          <p:cNvPr id="57" name="Google Shape;57;p13"/>
          <p:cNvSpPr txBox="1"/>
          <p:nvPr>
            <p:ph idx="3" type="subTitle"/>
          </p:nvPr>
        </p:nvSpPr>
        <p:spPr>
          <a:xfrm>
            <a:off x="5660975" y="3766775"/>
            <a:ext cx="2432100" cy="4575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F6890"/>
              </a:buClr>
              <a:buSzPts val="1400"/>
              <a:buNone/>
              <a:defRPr b="1" sz="1400">
                <a:solidFill>
                  <a:srgbClr val="0F6890"/>
                </a:solidFill>
              </a:defRPr>
            </a:lvl1pPr>
            <a:lvl2pPr lvl="1" rtl="0" algn="l">
              <a:lnSpc>
                <a:spcPct val="100000"/>
              </a:lnSpc>
              <a:spcBef>
                <a:spcPts val="1600"/>
              </a:spcBef>
              <a:spcAft>
                <a:spcPts val="0"/>
              </a:spcAft>
              <a:buClr>
                <a:srgbClr val="0F6890"/>
              </a:buClr>
              <a:buSzPts val="1400"/>
              <a:buNone/>
              <a:defRPr b="1">
                <a:solidFill>
                  <a:srgbClr val="0F6890"/>
                </a:solidFill>
              </a:defRPr>
            </a:lvl2pPr>
            <a:lvl3pPr lvl="2" rtl="0" algn="l">
              <a:lnSpc>
                <a:spcPct val="100000"/>
              </a:lnSpc>
              <a:spcBef>
                <a:spcPts val="1600"/>
              </a:spcBef>
              <a:spcAft>
                <a:spcPts val="0"/>
              </a:spcAft>
              <a:buClr>
                <a:srgbClr val="0F6890"/>
              </a:buClr>
              <a:buSzPts val="1400"/>
              <a:buNone/>
              <a:defRPr b="1">
                <a:solidFill>
                  <a:srgbClr val="0F6890"/>
                </a:solidFill>
              </a:defRPr>
            </a:lvl3pPr>
            <a:lvl4pPr lvl="3" rtl="0" algn="l">
              <a:lnSpc>
                <a:spcPct val="100000"/>
              </a:lnSpc>
              <a:spcBef>
                <a:spcPts val="1600"/>
              </a:spcBef>
              <a:spcAft>
                <a:spcPts val="0"/>
              </a:spcAft>
              <a:buClr>
                <a:srgbClr val="0F6890"/>
              </a:buClr>
              <a:buSzPts val="1400"/>
              <a:buNone/>
              <a:defRPr b="1">
                <a:solidFill>
                  <a:srgbClr val="0F6890"/>
                </a:solidFill>
              </a:defRPr>
            </a:lvl4pPr>
            <a:lvl5pPr lvl="4" rtl="0" algn="l">
              <a:lnSpc>
                <a:spcPct val="100000"/>
              </a:lnSpc>
              <a:spcBef>
                <a:spcPts val="1600"/>
              </a:spcBef>
              <a:spcAft>
                <a:spcPts val="0"/>
              </a:spcAft>
              <a:buClr>
                <a:srgbClr val="0F6890"/>
              </a:buClr>
              <a:buSzPts val="1400"/>
              <a:buNone/>
              <a:defRPr b="1">
                <a:solidFill>
                  <a:srgbClr val="0F6890"/>
                </a:solidFill>
              </a:defRPr>
            </a:lvl5pPr>
            <a:lvl6pPr lvl="5" rtl="0" algn="l">
              <a:lnSpc>
                <a:spcPct val="100000"/>
              </a:lnSpc>
              <a:spcBef>
                <a:spcPts val="1600"/>
              </a:spcBef>
              <a:spcAft>
                <a:spcPts val="0"/>
              </a:spcAft>
              <a:buClr>
                <a:srgbClr val="0F6890"/>
              </a:buClr>
              <a:buSzPts val="1400"/>
              <a:buNone/>
              <a:defRPr b="1">
                <a:solidFill>
                  <a:srgbClr val="0F6890"/>
                </a:solidFill>
              </a:defRPr>
            </a:lvl6pPr>
            <a:lvl7pPr lvl="6" rtl="0" algn="l">
              <a:lnSpc>
                <a:spcPct val="100000"/>
              </a:lnSpc>
              <a:spcBef>
                <a:spcPts val="1600"/>
              </a:spcBef>
              <a:spcAft>
                <a:spcPts val="0"/>
              </a:spcAft>
              <a:buClr>
                <a:srgbClr val="0F6890"/>
              </a:buClr>
              <a:buSzPts val="1400"/>
              <a:buNone/>
              <a:defRPr b="1">
                <a:solidFill>
                  <a:srgbClr val="0F6890"/>
                </a:solidFill>
              </a:defRPr>
            </a:lvl7pPr>
            <a:lvl8pPr lvl="7" rtl="0" algn="l">
              <a:lnSpc>
                <a:spcPct val="100000"/>
              </a:lnSpc>
              <a:spcBef>
                <a:spcPts val="1600"/>
              </a:spcBef>
              <a:spcAft>
                <a:spcPts val="0"/>
              </a:spcAft>
              <a:buClr>
                <a:srgbClr val="0F6890"/>
              </a:buClr>
              <a:buSzPts val="1400"/>
              <a:buNone/>
              <a:defRPr b="1">
                <a:solidFill>
                  <a:srgbClr val="0F6890"/>
                </a:solidFill>
              </a:defRPr>
            </a:lvl8pPr>
            <a:lvl9pPr lvl="8" rtl="0" algn="l">
              <a:lnSpc>
                <a:spcPct val="100000"/>
              </a:lnSpc>
              <a:spcBef>
                <a:spcPts val="1600"/>
              </a:spcBef>
              <a:spcAft>
                <a:spcPts val="1600"/>
              </a:spcAft>
              <a:buClr>
                <a:srgbClr val="0F6890"/>
              </a:buClr>
              <a:buSzPts val="1400"/>
              <a:buNone/>
              <a:defRPr b="1">
                <a:solidFill>
                  <a:srgbClr val="0F6890"/>
                </a:solidFill>
              </a:defRPr>
            </a:lvl9pPr>
          </a:lstStyle>
          <a:p/>
        </p:txBody>
      </p:sp>
      <p:sp>
        <p:nvSpPr>
          <p:cNvPr id="58" name="Google Shape;58;p13"/>
          <p:cNvSpPr txBox="1"/>
          <p:nvPr>
            <p:ph idx="4" type="subTitle"/>
          </p:nvPr>
        </p:nvSpPr>
        <p:spPr>
          <a:xfrm>
            <a:off x="5660975" y="4024800"/>
            <a:ext cx="2432100" cy="4575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F6890"/>
              </a:buClr>
              <a:buSzPts val="1400"/>
              <a:buNone/>
              <a:defRPr sz="1400">
                <a:solidFill>
                  <a:srgbClr val="0F6890"/>
                </a:solidFill>
              </a:defRPr>
            </a:lvl1pPr>
            <a:lvl2pPr lvl="1" rtl="0" algn="l">
              <a:lnSpc>
                <a:spcPct val="100000"/>
              </a:lnSpc>
              <a:spcBef>
                <a:spcPts val="1600"/>
              </a:spcBef>
              <a:spcAft>
                <a:spcPts val="0"/>
              </a:spcAft>
              <a:buClr>
                <a:srgbClr val="0F6890"/>
              </a:buClr>
              <a:buSzPts val="1400"/>
              <a:buNone/>
              <a:defRPr>
                <a:solidFill>
                  <a:srgbClr val="0F6890"/>
                </a:solidFill>
              </a:defRPr>
            </a:lvl2pPr>
            <a:lvl3pPr lvl="2" rtl="0" algn="l">
              <a:lnSpc>
                <a:spcPct val="100000"/>
              </a:lnSpc>
              <a:spcBef>
                <a:spcPts val="1600"/>
              </a:spcBef>
              <a:spcAft>
                <a:spcPts val="0"/>
              </a:spcAft>
              <a:buClr>
                <a:srgbClr val="0F6890"/>
              </a:buClr>
              <a:buSzPts val="1400"/>
              <a:buNone/>
              <a:defRPr>
                <a:solidFill>
                  <a:srgbClr val="0F6890"/>
                </a:solidFill>
              </a:defRPr>
            </a:lvl3pPr>
            <a:lvl4pPr lvl="3" rtl="0" algn="l">
              <a:lnSpc>
                <a:spcPct val="100000"/>
              </a:lnSpc>
              <a:spcBef>
                <a:spcPts val="1600"/>
              </a:spcBef>
              <a:spcAft>
                <a:spcPts val="0"/>
              </a:spcAft>
              <a:buClr>
                <a:srgbClr val="0F6890"/>
              </a:buClr>
              <a:buSzPts val="1400"/>
              <a:buNone/>
              <a:defRPr>
                <a:solidFill>
                  <a:srgbClr val="0F6890"/>
                </a:solidFill>
              </a:defRPr>
            </a:lvl4pPr>
            <a:lvl5pPr lvl="4" rtl="0" algn="l">
              <a:lnSpc>
                <a:spcPct val="100000"/>
              </a:lnSpc>
              <a:spcBef>
                <a:spcPts val="1600"/>
              </a:spcBef>
              <a:spcAft>
                <a:spcPts val="0"/>
              </a:spcAft>
              <a:buClr>
                <a:srgbClr val="0F6890"/>
              </a:buClr>
              <a:buSzPts val="1400"/>
              <a:buNone/>
              <a:defRPr>
                <a:solidFill>
                  <a:srgbClr val="0F6890"/>
                </a:solidFill>
              </a:defRPr>
            </a:lvl5pPr>
            <a:lvl6pPr lvl="5" rtl="0" algn="l">
              <a:lnSpc>
                <a:spcPct val="100000"/>
              </a:lnSpc>
              <a:spcBef>
                <a:spcPts val="1600"/>
              </a:spcBef>
              <a:spcAft>
                <a:spcPts val="0"/>
              </a:spcAft>
              <a:buClr>
                <a:srgbClr val="0F6890"/>
              </a:buClr>
              <a:buSzPts val="1400"/>
              <a:buNone/>
              <a:defRPr>
                <a:solidFill>
                  <a:srgbClr val="0F6890"/>
                </a:solidFill>
              </a:defRPr>
            </a:lvl6pPr>
            <a:lvl7pPr lvl="6" rtl="0" algn="l">
              <a:lnSpc>
                <a:spcPct val="100000"/>
              </a:lnSpc>
              <a:spcBef>
                <a:spcPts val="1600"/>
              </a:spcBef>
              <a:spcAft>
                <a:spcPts val="0"/>
              </a:spcAft>
              <a:buClr>
                <a:srgbClr val="0F6890"/>
              </a:buClr>
              <a:buSzPts val="1400"/>
              <a:buNone/>
              <a:defRPr>
                <a:solidFill>
                  <a:srgbClr val="0F6890"/>
                </a:solidFill>
              </a:defRPr>
            </a:lvl7pPr>
            <a:lvl8pPr lvl="7" rtl="0" algn="l">
              <a:lnSpc>
                <a:spcPct val="100000"/>
              </a:lnSpc>
              <a:spcBef>
                <a:spcPts val="1600"/>
              </a:spcBef>
              <a:spcAft>
                <a:spcPts val="0"/>
              </a:spcAft>
              <a:buClr>
                <a:srgbClr val="0F6890"/>
              </a:buClr>
              <a:buSzPts val="1400"/>
              <a:buNone/>
              <a:defRPr>
                <a:solidFill>
                  <a:srgbClr val="0F6890"/>
                </a:solidFill>
              </a:defRPr>
            </a:lvl8pPr>
            <a:lvl9pPr lvl="8" rtl="0" algn="l">
              <a:lnSpc>
                <a:spcPct val="100000"/>
              </a:lnSpc>
              <a:spcBef>
                <a:spcPts val="1600"/>
              </a:spcBef>
              <a:spcAft>
                <a:spcPts val="1600"/>
              </a:spcAft>
              <a:buClr>
                <a:srgbClr val="0F6890"/>
              </a:buClr>
              <a:buSzPts val="1400"/>
              <a:buNone/>
              <a:defRPr>
                <a:solidFill>
                  <a:srgbClr val="0F6890"/>
                </a:solidFill>
              </a:defRPr>
            </a:lvl9pPr>
          </a:lstStyle>
          <a:p/>
        </p:txBody>
      </p:sp>
      <p:sp>
        <p:nvSpPr>
          <p:cNvPr id="59" name="Google Shape;59;p13"/>
          <p:cNvSpPr txBox="1"/>
          <p:nvPr>
            <p:ph idx="5" type="subTitle"/>
          </p:nvPr>
        </p:nvSpPr>
        <p:spPr>
          <a:xfrm>
            <a:off x="1088975" y="2090375"/>
            <a:ext cx="2432100" cy="457500"/>
          </a:xfrm>
          <a:prstGeom prst="rect">
            <a:avLst/>
          </a:prstGeom>
          <a:noFill/>
          <a:ln>
            <a:noFill/>
          </a:ln>
        </p:spPr>
        <p:txBody>
          <a:bodyPr anchorCtr="0" anchor="t" bIns="0" lIns="0" spcFirstLastPara="1" rIns="0" wrap="square" tIns="0">
            <a:noAutofit/>
          </a:bodyPr>
          <a:lstStyle>
            <a:lvl1pPr lvl="0" rtl="0" algn="r">
              <a:lnSpc>
                <a:spcPct val="100000"/>
              </a:lnSpc>
              <a:spcBef>
                <a:spcPts val="0"/>
              </a:spcBef>
              <a:spcAft>
                <a:spcPts val="0"/>
              </a:spcAft>
              <a:buClr>
                <a:srgbClr val="0F6890"/>
              </a:buClr>
              <a:buSzPts val="1400"/>
              <a:buNone/>
              <a:defRPr b="1" sz="1400">
                <a:solidFill>
                  <a:srgbClr val="0F6890"/>
                </a:solidFill>
              </a:defRPr>
            </a:lvl1pPr>
            <a:lvl2pPr lvl="1" rtl="0" algn="r">
              <a:lnSpc>
                <a:spcPct val="100000"/>
              </a:lnSpc>
              <a:spcBef>
                <a:spcPts val="0"/>
              </a:spcBef>
              <a:spcAft>
                <a:spcPts val="0"/>
              </a:spcAft>
              <a:buClr>
                <a:srgbClr val="0F6890"/>
              </a:buClr>
              <a:buSzPts val="1400"/>
              <a:buNone/>
              <a:defRPr b="1">
                <a:solidFill>
                  <a:srgbClr val="0F6890"/>
                </a:solidFill>
              </a:defRPr>
            </a:lvl2pPr>
            <a:lvl3pPr lvl="2" rtl="0" algn="r">
              <a:lnSpc>
                <a:spcPct val="100000"/>
              </a:lnSpc>
              <a:spcBef>
                <a:spcPts val="0"/>
              </a:spcBef>
              <a:spcAft>
                <a:spcPts val="0"/>
              </a:spcAft>
              <a:buClr>
                <a:srgbClr val="0F6890"/>
              </a:buClr>
              <a:buSzPts val="1400"/>
              <a:buNone/>
              <a:defRPr b="1">
                <a:solidFill>
                  <a:srgbClr val="0F6890"/>
                </a:solidFill>
              </a:defRPr>
            </a:lvl3pPr>
            <a:lvl4pPr lvl="3" rtl="0" algn="r">
              <a:lnSpc>
                <a:spcPct val="100000"/>
              </a:lnSpc>
              <a:spcBef>
                <a:spcPts val="0"/>
              </a:spcBef>
              <a:spcAft>
                <a:spcPts val="0"/>
              </a:spcAft>
              <a:buClr>
                <a:srgbClr val="0F6890"/>
              </a:buClr>
              <a:buSzPts val="1400"/>
              <a:buNone/>
              <a:defRPr b="1">
                <a:solidFill>
                  <a:srgbClr val="0F6890"/>
                </a:solidFill>
              </a:defRPr>
            </a:lvl4pPr>
            <a:lvl5pPr lvl="4" rtl="0" algn="r">
              <a:lnSpc>
                <a:spcPct val="100000"/>
              </a:lnSpc>
              <a:spcBef>
                <a:spcPts val="0"/>
              </a:spcBef>
              <a:spcAft>
                <a:spcPts val="0"/>
              </a:spcAft>
              <a:buClr>
                <a:srgbClr val="0F6890"/>
              </a:buClr>
              <a:buSzPts val="1400"/>
              <a:buNone/>
              <a:defRPr b="1">
                <a:solidFill>
                  <a:srgbClr val="0F6890"/>
                </a:solidFill>
              </a:defRPr>
            </a:lvl5pPr>
            <a:lvl6pPr lvl="5" rtl="0" algn="r">
              <a:lnSpc>
                <a:spcPct val="100000"/>
              </a:lnSpc>
              <a:spcBef>
                <a:spcPts val="0"/>
              </a:spcBef>
              <a:spcAft>
                <a:spcPts val="0"/>
              </a:spcAft>
              <a:buClr>
                <a:srgbClr val="0F6890"/>
              </a:buClr>
              <a:buSzPts val="1400"/>
              <a:buNone/>
              <a:defRPr b="1">
                <a:solidFill>
                  <a:srgbClr val="0F6890"/>
                </a:solidFill>
              </a:defRPr>
            </a:lvl6pPr>
            <a:lvl7pPr lvl="6" rtl="0" algn="r">
              <a:lnSpc>
                <a:spcPct val="100000"/>
              </a:lnSpc>
              <a:spcBef>
                <a:spcPts val="0"/>
              </a:spcBef>
              <a:spcAft>
                <a:spcPts val="0"/>
              </a:spcAft>
              <a:buClr>
                <a:srgbClr val="0F6890"/>
              </a:buClr>
              <a:buSzPts val="1400"/>
              <a:buNone/>
              <a:defRPr b="1">
                <a:solidFill>
                  <a:srgbClr val="0F6890"/>
                </a:solidFill>
              </a:defRPr>
            </a:lvl7pPr>
            <a:lvl8pPr lvl="7" rtl="0" algn="r">
              <a:lnSpc>
                <a:spcPct val="100000"/>
              </a:lnSpc>
              <a:spcBef>
                <a:spcPts val="0"/>
              </a:spcBef>
              <a:spcAft>
                <a:spcPts val="0"/>
              </a:spcAft>
              <a:buClr>
                <a:srgbClr val="0F6890"/>
              </a:buClr>
              <a:buSzPts val="1400"/>
              <a:buNone/>
              <a:defRPr b="1">
                <a:solidFill>
                  <a:srgbClr val="0F6890"/>
                </a:solidFill>
              </a:defRPr>
            </a:lvl8pPr>
            <a:lvl9pPr lvl="8" rtl="0" algn="r">
              <a:lnSpc>
                <a:spcPct val="100000"/>
              </a:lnSpc>
              <a:spcBef>
                <a:spcPts val="0"/>
              </a:spcBef>
              <a:spcAft>
                <a:spcPts val="0"/>
              </a:spcAft>
              <a:buClr>
                <a:srgbClr val="0F6890"/>
              </a:buClr>
              <a:buSzPts val="1400"/>
              <a:buNone/>
              <a:defRPr b="1">
                <a:solidFill>
                  <a:srgbClr val="0F6890"/>
                </a:solidFill>
              </a:defRPr>
            </a:lvl9pPr>
          </a:lstStyle>
          <a:p/>
        </p:txBody>
      </p:sp>
      <p:sp>
        <p:nvSpPr>
          <p:cNvPr id="60" name="Google Shape;60;p13"/>
          <p:cNvSpPr txBox="1"/>
          <p:nvPr>
            <p:ph idx="6" type="subTitle"/>
          </p:nvPr>
        </p:nvSpPr>
        <p:spPr>
          <a:xfrm>
            <a:off x="1088975" y="2348400"/>
            <a:ext cx="2432100" cy="457500"/>
          </a:xfrm>
          <a:prstGeom prst="rect">
            <a:avLst/>
          </a:prstGeom>
          <a:noFill/>
          <a:ln>
            <a:noFill/>
          </a:ln>
        </p:spPr>
        <p:txBody>
          <a:bodyPr anchorCtr="0" anchor="t" bIns="0" lIns="0" spcFirstLastPara="1" rIns="0" wrap="square" tIns="0">
            <a:noAutofit/>
          </a:bodyPr>
          <a:lstStyle>
            <a:lvl1pPr lvl="0" rtl="0" algn="r">
              <a:lnSpc>
                <a:spcPct val="100000"/>
              </a:lnSpc>
              <a:spcBef>
                <a:spcPts val="0"/>
              </a:spcBef>
              <a:spcAft>
                <a:spcPts val="0"/>
              </a:spcAft>
              <a:buClr>
                <a:srgbClr val="0F6890"/>
              </a:buClr>
              <a:buSzPts val="1400"/>
              <a:buNone/>
              <a:defRPr sz="1400">
                <a:solidFill>
                  <a:srgbClr val="0F6890"/>
                </a:solidFill>
              </a:defRPr>
            </a:lvl1pPr>
            <a:lvl2pPr lvl="1" rtl="0" algn="r">
              <a:lnSpc>
                <a:spcPct val="100000"/>
              </a:lnSpc>
              <a:spcBef>
                <a:spcPts val="0"/>
              </a:spcBef>
              <a:spcAft>
                <a:spcPts val="0"/>
              </a:spcAft>
              <a:buClr>
                <a:srgbClr val="0F6890"/>
              </a:buClr>
              <a:buSzPts val="1400"/>
              <a:buNone/>
              <a:defRPr>
                <a:solidFill>
                  <a:srgbClr val="0F6890"/>
                </a:solidFill>
              </a:defRPr>
            </a:lvl2pPr>
            <a:lvl3pPr lvl="2" rtl="0" algn="r">
              <a:lnSpc>
                <a:spcPct val="100000"/>
              </a:lnSpc>
              <a:spcBef>
                <a:spcPts val="0"/>
              </a:spcBef>
              <a:spcAft>
                <a:spcPts val="0"/>
              </a:spcAft>
              <a:buClr>
                <a:srgbClr val="0F6890"/>
              </a:buClr>
              <a:buSzPts val="1400"/>
              <a:buNone/>
              <a:defRPr>
                <a:solidFill>
                  <a:srgbClr val="0F6890"/>
                </a:solidFill>
              </a:defRPr>
            </a:lvl3pPr>
            <a:lvl4pPr lvl="3" rtl="0" algn="r">
              <a:lnSpc>
                <a:spcPct val="100000"/>
              </a:lnSpc>
              <a:spcBef>
                <a:spcPts val="0"/>
              </a:spcBef>
              <a:spcAft>
                <a:spcPts val="0"/>
              </a:spcAft>
              <a:buClr>
                <a:srgbClr val="0F6890"/>
              </a:buClr>
              <a:buSzPts val="1400"/>
              <a:buNone/>
              <a:defRPr>
                <a:solidFill>
                  <a:srgbClr val="0F6890"/>
                </a:solidFill>
              </a:defRPr>
            </a:lvl4pPr>
            <a:lvl5pPr lvl="4" rtl="0" algn="r">
              <a:lnSpc>
                <a:spcPct val="100000"/>
              </a:lnSpc>
              <a:spcBef>
                <a:spcPts val="0"/>
              </a:spcBef>
              <a:spcAft>
                <a:spcPts val="0"/>
              </a:spcAft>
              <a:buClr>
                <a:srgbClr val="0F6890"/>
              </a:buClr>
              <a:buSzPts val="1400"/>
              <a:buNone/>
              <a:defRPr>
                <a:solidFill>
                  <a:srgbClr val="0F6890"/>
                </a:solidFill>
              </a:defRPr>
            </a:lvl5pPr>
            <a:lvl6pPr lvl="5" rtl="0" algn="r">
              <a:lnSpc>
                <a:spcPct val="100000"/>
              </a:lnSpc>
              <a:spcBef>
                <a:spcPts val="0"/>
              </a:spcBef>
              <a:spcAft>
                <a:spcPts val="0"/>
              </a:spcAft>
              <a:buClr>
                <a:srgbClr val="0F6890"/>
              </a:buClr>
              <a:buSzPts val="1400"/>
              <a:buNone/>
              <a:defRPr>
                <a:solidFill>
                  <a:srgbClr val="0F6890"/>
                </a:solidFill>
              </a:defRPr>
            </a:lvl6pPr>
            <a:lvl7pPr lvl="6" rtl="0" algn="r">
              <a:lnSpc>
                <a:spcPct val="100000"/>
              </a:lnSpc>
              <a:spcBef>
                <a:spcPts val="0"/>
              </a:spcBef>
              <a:spcAft>
                <a:spcPts val="0"/>
              </a:spcAft>
              <a:buClr>
                <a:srgbClr val="0F6890"/>
              </a:buClr>
              <a:buSzPts val="1400"/>
              <a:buNone/>
              <a:defRPr>
                <a:solidFill>
                  <a:srgbClr val="0F6890"/>
                </a:solidFill>
              </a:defRPr>
            </a:lvl7pPr>
            <a:lvl8pPr lvl="7" rtl="0" algn="r">
              <a:lnSpc>
                <a:spcPct val="100000"/>
              </a:lnSpc>
              <a:spcBef>
                <a:spcPts val="0"/>
              </a:spcBef>
              <a:spcAft>
                <a:spcPts val="0"/>
              </a:spcAft>
              <a:buClr>
                <a:srgbClr val="0F6890"/>
              </a:buClr>
              <a:buSzPts val="1400"/>
              <a:buNone/>
              <a:defRPr>
                <a:solidFill>
                  <a:srgbClr val="0F6890"/>
                </a:solidFill>
              </a:defRPr>
            </a:lvl8pPr>
            <a:lvl9pPr lvl="8" rtl="0" algn="r">
              <a:lnSpc>
                <a:spcPct val="100000"/>
              </a:lnSpc>
              <a:spcBef>
                <a:spcPts val="0"/>
              </a:spcBef>
              <a:spcAft>
                <a:spcPts val="0"/>
              </a:spcAft>
              <a:buClr>
                <a:srgbClr val="0F6890"/>
              </a:buClr>
              <a:buSzPts val="1400"/>
              <a:buNone/>
              <a:defRPr>
                <a:solidFill>
                  <a:srgbClr val="0F6890"/>
                </a:solidFill>
              </a:defRPr>
            </a:lvl9pPr>
          </a:lstStyle>
          <a:p/>
        </p:txBody>
      </p:sp>
      <p:sp>
        <p:nvSpPr>
          <p:cNvPr id="61" name="Google Shape;61;p13"/>
          <p:cNvSpPr txBox="1"/>
          <p:nvPr>
            <p:ph idx="7" type="subTitle"/>
          </p:nvPr>
        </p:nvSpPr>
        <p:spPr>
          <a:xfrm>
            <a:off x="1088975" y="3766775"/>
            <a:ext cx="2432100" cy="457500"/>
          </a:xfrm>
          <a:prstGeom prst="rect">
            <a:avLst/>
          </a:prstGeom>
          <a:noFill/>
          <a:ln>
            <a:noFill/>
          </a:ln>
        </p:spPr>
        <p:txBody>
          <a:bodyPr anchorCtr="0" anchor="t" bIns="0" lIns="0" spcFirstLastPara="1" rIns="0" wrap="square" tIns="0">
            <a:noAutofit/>
          </a:bodyPr>
          <a:lstStyle>
            <a:lvl1pPr lvl="0" rtl="0" algn="r">
              <a:lnSpc>
                <a:spcPct val="100000"/>
              </a:lnSpc>
              <a:spcBef>
                <a:spcPts val="0"/>
              </a:spcBef>
              <a:spcAft>
                <a:spcPts val="0"/>
              </a:spcAft>
              <a:buClr>
                <a:srgbClr val="0F6890"/>
              </a:buClr>
              <a:buSzPts val="1400"/>
              <a:buNone/>
              <a:defRPr b="1" sz="1400">
                <a:solidFill>
                  <a:srgbClr val="0F6890"/>
                </a:solidFill>
              </a:defRPr>
            </a:lvl1pPr>
            <a:lvl2pPr lvl="1" rtl="0" algn="r">
              <a:lnSpc>
                <a:spcPct val="100000"/>
              </a:lnSpc>
              <a:spcBef>
                <a:spcPts val="0"/>
              </a:spcBef>
              <a:spcAft>
                <a:spcPts val="0"/>
              </a:spcAft>
              <a:buClr>
                <a:srgbClr val="0F6890"/>
              </a:buClr>
              <a:buSzPts val="1400"/>
              <a:buNone/>
              <a:defRPr b="1">
                <a:solidFill>
                  <a:srgbClr val="0F6890"/>
                </a:solidFill>
              </a:defRPr>
            </a:lvl2pPr>
            <a:lvl3pPr lvl="2" rtl="0" algn="r">
              <a:lnSpc>
                <a:spcPct val="100000"/>
              </a:lnSpc>
              <a:spcBef>
                <a:spcPts val="0"/>
              </a:spcBef>
              <a:spcAft>
                <a:spcPts val="0"/>
              </a:spcAft>
              <a:buClr>
                <a:srgbClr val="0F6890"/>
              </a:buClr>
              <a:buSzPts val="1400"/>
              <a:buNone/>
              <a:defRPr b="1">
                <a:solidFill>
                  <a:srgbClr val="0F6890"/>
                </a:solidFill>
              </a:defRPr>
            </a:lvl3pPr>
            <a:lvl4pPr lvl="3" rtl="0" algn="r">
              <a:lnSpc>
                <a:spcPct val="100000"/>
              </a:lnSpc>
              <a:spcBef>
                <a:spcPts val="0"/>
              </a:spcBef>
              <a:spcAft>
                <a:spcPts val="0"/>
              </a:spcAft>
              <a:buClr>
                <a:srgbClr val="0F6890"/>
              </a:buClr>
              <a:buSzPts val="1400"/>
              <a:buNone/>
              <a:defRPr b="1">
                <a:solidFill>
                  <a:srgbClr val="0F6890"/>
                </a:solidFill>
              </a:defRPr>
            </a:lvl4pPr>
            <a:lvl5pPr lvl="4" rtl="0" algn="r">
              <a:lnSpc>
                <a:spcPct val="100000"/>
              </a:lnSpc>
              <a:spcBef>
                <a:spcPts val="0"/>
              </a:spcBef>
              <a:spcAft>
                <a:spcPts val="0"/>
              </a:spcAft>
              <a:buClr>
                <a:srgbClr val="0F6890"/>
              </a:buClr>
              <a:buSzPts val="1400"/>
              <a:buNone/>
              <a:defRPr b="1">
                <a:solidFill>
                  <a:srgbClr val="0F6890"/>
                </a:solidFill>
              </a:defRPr>
            </a:lvl5pPr>
            <a:lvl6pPr lvl="5" rtl="0" algn="r">
              <a:lnSpc>
                <a:spcPct val="100000"/>
              </a:lnSpc>
              <a:spcBef>
                <a:spcPts val="0"/>
              </a:spcBef>
              <a:spcAft>
                <a:spcPts val="0"/>
              </a:spcAft>
              <a:buClr>
                <a:srgbClr val="0F6890"/>
              </a:buClr>
              <a:buSzPts val="1400"/>
              <a:buNone/>
              <a:defRPr b="1">
                <a:solidFill>
                  <a:srgbClr val="0F6890"/>
                </a:solidFill>
              </a:defRPr>
            </a:lvl6pPr>
            <a:lvl7pPr lvl="6" rtl="0" algn="r">
              <a:lnSpc>
                <a:spcPct val="100000"/>
              </a:lnSpc>
              <a:spcBef>
                <a:spcPts val="0"/>
              </a:spcBef>
              <a:spcAft>
                <a:spcPts val="0"/>
              </a:spcAft>
              <a:buClr>
                <a:srgbClr val="0F6890"/>
              </a:buClr>
              <a:buSzPts val="1400"/>
              <a:buNone/>
              <a:defRPr b="1">
                <a:solidFill>
                  <a:srgbClr val="0F6890"/>
                </a:solidFill>
              </a:defRPr>
            </a:lvl7pPr>
            <a:lvl8pPr lvl="7" rtl="0" algn="r">
              <a:lnSpc>
                <a:spcPct val="100000"/>
              </a:lnSpc>
              <a:spcBef>
                <a:spcPts val="0"/>
              </a:spcBef>
              <a:spcAft>
                <a:spcPts val="0"/>
              </a:spcAft>
              <a:buClr>
                <a:srgbClr val="0F6890"/>
              </a:buClr>
              <a:buSzPts val="1400"/>
              <a:buNone/>
              <a:defRPr b="1">
                <a:solidFill>
                  <a:srgbClr val="0F6890"/>
                </a:solidFill>
              </a:defRPr>
            </a:lvl8pPr>
            <a:lvl9pPr lvl="8" rtl="0" algn="r">
              <a:lnSpc>
                <a:spcPct val="100000"/>
              </a:lnSpc>
              <a:spcBef>
                <a:spcPts val="0"/>
              </a:spcBef>
              <a:spcAft>
                <a:spcPts val="0"/>
              </a:spcAft>
              <a:buClr>
                <a:srgbClr val="0F6890"/>
              </a:buClr>
              <a:buSzPts val="1400"/>
              <a:buNone/>
              <a:defRPr b="1">
                <a:solidFill>
                  <a:srgbClr val="0F6890"/>
                </a:solidFill>
              </a:defRPr>
            </a:lvl9pPr>
          </a:lstStyle>
          <a:p/>
        </p:txBody>
      </p:sp>
      <p:sp>
        <p:nvSpPr>
          <p:cNvPr id="62" name="Google Shape;62;p13"/>
          <p:cNvSpPr txBox="1"/>
          <p:nvPr>
            <p:ph idx="8" type="subTitle"/>
          </p:nvPr>
        </p:nvSpPr>
        <p:spPr>
          <a:xfrm>
            <a:off x="1088975" y="4024800"/>
            <a:ext cx="2432100" cy="457500"/>
          </a:xfrm>
          <a:prstGeom prst="rect">
            <a:avLst/>
          </a:prstGeom>
          <a:noFill/>
          <a:ln>
            <a:noFill/>
          </a:ln>
        </p:spPr>
        <p:txBody>
          <a:bodyPr anchorCtr="0" anchor="t" bIns="0" lIns="0" spcFirstLastPara="1" rIns="0" wrap="square" tIns="0">
            <a:noAutofit/>
          </a:bodyPr>
          <a:lstStyle>
            <a:lvl1pPr lvl="0" rtl="0" algn="r">
              <a:lnSpc>
                <a:spcPct val="100000"/>
              </a:lnSpc>
              <a:spcBef>
                <a:spcPts val="0"/>
              </a:spcBef>
              <a:spcAft>
                <a:spcPts val="0"/>
              </a:spcAft>
              <a:buClr>
                <a:srgbClr val="0F6890"/>
              </a:buClr>
              <a:buSzPts val="1400"/>
              <a:buNone/>
              <a:defRPr sz="1400">
                <a:solidFill>
                  <a:srgbClr val="0F6890"/>
                </a:solidFill>
              </a:defRPr>
            </a:lvl1pPr>
            <a:lvl2pPr lvl="1" rtl="0" algn="r">
              <a:lnSpc>
                <a:spcPct val="100000"/>
              </a:lnSpc>
              <a:spcBef>
                <a:spcPts val="0"/>
              </a:spcBef>
              <a:spcAft>
                <a:spcPts val="0"/>
              </a:spcAft>
              <a:buClr>
                <a:srgbClr val="0F6890"/>
              </a:buClr>
              <a:buSzPts val="1400"/>
              <a:buNone/>
              <a:defRPr>
                <a:solidFill>
                  <a:srgbClr val="0F6890"/>
                </a:solidFill>
              </a:defRPr>
            </a:lvl2pPr>
            <a:lvl3pPr lvl="2" rtl="0" algn="r">
              <a:lnSpc>
                <a:spcPct val="100000"/>
              </a:lnSpc>
              <a:spcBef>
                <a:spcPts val="0"/>
              </a:spcBef>
              <a:spcAft>
                <a:spcPts val="0"/>
              </a:spcAft>
              <a:buClr>
                <a:srgbClr val="0F6890"/>
              </a:buClr>
              <a:buSzPts val="1400"/>
              <a:buNone/>
              <a:defRPr>
                <a:solidFill>
                  <a:srgbClr val="0F6890"/>
                </a:solidFill>
              </a:defRPr>
            </a:lvl3pPr>
            <a:lvl4pPr lvl="3" rtl="0" algn="r">
              <a:lnSpc>
                <a:spcPct val="100000"/>
              </a:lnSpc>
              <a:spcBef>
                <a:spcPts val="0"/>
              </a:spcBef>
              <a:spcAft>
                <a:spcPts val="0"/>
              </a:spcAft>
              <a:buClr>
                <a:srgbClr val="0F6890"/>
              </a:buClr>
              <a:buSzPts val="1400"/>
              <a:buNone/>
              <a:defRPr>
                <a:solidFill>
                  <a:srgbClr val="0F6890"/>
                </a:solidFill>
              </a:defRPr>
            </a:lvl4pPr>
            <a:lvl5pPr lvl="4" rtl="0" algn="r">
              <a:lnSpc>
                <a:spcPct val="100000"/>
              </a:lnSpc>
              <a:spcBef>
                <a:spcPts val="0"/>
              </a:spcBef>
              <a:spcAft>
                <a:spcPts val="0"/>
              </a:spcAft>
              <a:buClr>
                <a:srgbClr val="0F6890"/>
              </a:buClr>
              <a:buSzPts val="1400"/>
              <a:buNone/>
              <a:defRPr>
                <a:solidFill>
                  <a:srgbClr val="0F6890"/>
                </a:solidFill>
              </a:defRPr>
            </a:lvl5pPr>
            <a:lvl6pPr lvl="5" rtl="0" algn="r">
              <a:lnSpc>
                <a:spcPct val="100000"/>
              </a:lnSpc>
              <a:spcBef>
                <a:spcPts val="0"/>
              </a:spcBef>
              <a:spcAft>
                <a:spcPts val="0"/>
              </a:spcAft>
              <a:buClr>
                <a:srgbClr val="0F6890"/>
              </a:buClr>
              <a:buSzPts val="1400"/>
              <a:buNone/>
              <a:defRPr>
                <a:solidFill>
                  <a:srgbClr val="0F6890"/>
                </a:solidFill>
              </a:defRPr>
            </a:lvl6pPr>
            <a:lvl7pPr lvl="6" rtl="0" algn="r">
              <a:lnSpc>
                <a:spcPct val="100000"/>
              </a:lnSpc>
              <a:spcBef>
                <a:spcPts val="0"/>
              </a:spcBef>
              <a:spcAft>
                <a:spcPts val="0"/>
              </a:spcAft>
              <a:buClr>
                <a:srgbClr val="0F6890"/>
              </a:buClr>
              <a:buSzPts val="1400"/>
              <a:buNone/>
              <a:defRPr>
                <a:solidFill>
                  <a:srgbClr val="0F6890"/>
                </a:solidFill>
              </a:defRPr>
            </a:lvl7pPr>
            <a:lvl8pPr lvl="7" rtl="0" algn="r">
              <a:lnSpc>
                <a:spcPct val="100000"/>
              </a:lnSpc>
              <a:spcBef>
                <a:spcPts val="0"/>
              </a:spcBef>
              <a:spcAft>
                <a:spcPts val="0"/>
              </a:spcAft>
              <a:buClr>
                <a:srgbClr val="0F6890"/>
              </a:buClr>
              <a:buSzPts val="1400"/>
              <a:buNone/>
              <a:defRPr>
                <a:solidFill>
                  <a:srgbClr val="0F6890"/>
                </a:solidFill>
              </a:defRPr>
            </a:lvl8pPr>
            <a:lvl9pPr lvl="8" rtl="0" algn="r">
              <a:lnSpc>
                <a:spcPct val="100000"/>
              </a:lnSpc>
              <a:spcBef>
                <a:spcPts val="0"/>
              </a:spcBef>
              <a:spcAft>
                <a:spcPts val="0"/>
              </a:spcAft>
              <a:buClr>
                <a:srgbClr val="0F6890"/>
              </a:buClr>
              <a:buSzPts val="1400"/>
              <a:buNone/>
              <a:defRPr>
                <a:solidFill>
                  <a:srgbClr val="0F6890"/>
                </a:solidFill>
              </a:defRPr>
            </a:lvl9pPr>
          </a:lstStyle>
          <a:p/>
        </p:txBody>
      </p:sp>
      <p:sp>
        <p:nvSpPr>
          <p:cNvPr id="63" name="Google Shape;63;p13">
            <a:hlinkClick action="ppaction://hlinksldjump" r:id="rId2"/>
          </p:cNvPr>
          <p:cNvSpPr/>
          <p:nvPr/>
        </p:nvSpPr>
        <p:spPr>
          <a:xfrm>
            <a:off x="1529625" y="1410325"/>
            <a:ext cx="1983300" cy="14937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3">
            <a:hlinkClick/>
          </p:cNvPr>
          <p:cNvSpPr/>
          <p:nvPr/>
        </p:nvSpPr>
        <p:spPr>
          <a:xfrm>
            <a:off x="5623275" y="1410175"/>
            <a:ext cx="1983600" cy="14940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3">
            <a:hlinkClick action="ppaction://hlinksldjump" r:id="rId3"/>
          </p:cNvPr>
          <p:cNvSpPr/>
          <p:nvPr/>
        </p:nvSpPr>
        <p:spPr>
          <a:xfrm>
            <a:off x="1529625" y="3086725"/>
            <a:ext cx="1983300" cy="14937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3">
            <a:hlinkClick/>
          </p:cNvPr>
          <p:cNvSpPr/>
          <p:nvPr/>
        </p:nvSpPr>
        <p:spPr>
          <a:xfrm>
            <a:off x="5623275" y="3086575"/>
            <a:ext cx="1983600" cy="14940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3"/>
          <p:cNvSpPr/>
          <p:nvPr/>
        </p:nvSpPr>
        <p:spPr>
          <a:xfrm>
            <a:off x="7606866" y="1365249"/>
            <a:ext cx="1313921" cy="459062"/>
          </a:xfrm>
          <a:custGeom>
            <a:rect b="b" l="l" r="r" t="t"/>
            <a:pathLst>
              <a:path extrusionOk="0" h="1492885" w="4272915">
                <a:moveTo>
                  <a:pt x="998315" y="494403"/>
                </a:moveTo>
                <a:lnTo>
                  <a:pt x="949945" y="495555"/>
                </a:lnTo>
                <a:lnTo>
                  <a:pt x="902170" y="498973"/>
                </a:lnTo>
                <a:lnTo>
                  <a:pt x="855041" y="504607"/>
                </a:lnTo>
                <a:lnTo>
                  <a:pt x="808611" y="512404"/>
                </a:lnTo>
                <a:lnTo>
                  <a:pt x="762932" y="522312"/>
                </a:lnTo>
                <a:lnTo>
                  <a:pt x="718057" y="534278"/>
                </a:lnTo>
                <a:lnTo>
                  <a:pt x="674037" y="548250"/>
                </a:lnTo>
                <a:lnTo>
                  <a:pt x="630924" y="564176"/>
                </a:lnTo>
                <a:lnTo>
                  <a:pt x="588772" y="582004"/>
                </a:lnTo>
                <a:lnTo>
                  <a:pt x="547633" y="601681"/>
                </a:lnTo>
                <a:lnTo>
                  <a:pt x="507558" y="623154"/>
                </a:lnTo>
                <a:lnTo>
                  <a:pt x="468601" y="646373"/>
                </a:lnTo>
                <a:lnTo>
                  <a:pt x="430812" y="671283"/>
                </a:lnTo>
                <a:lnTo>
                  <a:pt x="394246" y="697834"/>
                </a:lnTo>
                <a:lnTo>
                  <a:pt x="358953" y="725972"/>
                </a:lnTo>
                <a:lnTo>
                  <a:pt x="324987" y="755646"/>
                </a:lnTo>
                <a:lnTo>
                  <a:pt x="292399" y="786803"/>
                </a:lnTo>
                <a:lnTo>
                  <a:pt x="261242" y="819391"/>
                </a:lnTo>
                <a:lnTo>
                  <a:pt x="231568" y="853357"/>
                </a:lnTo>
                <a:lnTo>
                  <a:pt x="203430" y="888649"/>
                </a:lnTo>
                <a:lnTo>
                  <a:pt x="176879" y="925216"/>
                </a:lnTo>
                <a:lnTo>
                  <a:pt x="151969" y="963004"/>
                </a:lnTo>
                <a:lnTo>
                  <a:pt x="128750" y="1001962"/>
                </a:lnTo>
                <a:lnTo>
                  <a:pt x="107277" y="1042037"/>
                </a:lnTo>
                <a:lnTo>
                  <a:pt x="87600" y="1083176"/>
                </a:lnTo>
                <a:lnTo>
                  <a:pt x="69773" y="1125328"/>
                </a:lnTo>
                <a:lnTo>
                  <a:pt x="53847" y="1168440"/>
                </a:lnTo>
                <a:lnTo>
                  <a:pt x="39874" y="1212460"/>
                </a:lnTo>
                <a:lnTo>
                  <a:pt x="27908" y="1257336"/>
                </a:lnTo>
                <a:lnTo>
                  <a:pt x="18001" y="1303015"/>
                </a:lnTo>
                <a:lnTo>
                  <a:pt x="10204" y="1349445"/>
                </a:lnTo>
                <a:lnTo>
                  <a:pt x="4569" y="1396574"/>
                </a:lnTo>
                <a:lnTo>
                  <a:pt x="1149" y="1444408"/>
                </a:lnTo>
                <a:lnTo>
                  <a:pt x="0" y="1492718"/>
                </a:lnTo>
                <a:lnTo>
                  <a:pt x="4272812" y="1492718"/>
                </a:lnTo>
                <a:lnTo>
                  <a:pt x="4272042" y="1444349"/>
                </a:lnTo>
                <a:lnTo>
                  <a:pt x="4269759" y="1396481"/>
                </a:lnTo>
                <a:lnTo>
                  <a:pt x="4265979" y="1348960"/>
                </a:lnTo>
                <a:lnTo>
                  <a:pt x="4260726" y="1301869"/>
                </a:lnTo>
                <a:lnTo>
                  <a:pt x="4254024" y="1255230"/>
                </a:lnTo>
                <a:lnTo>
                  <a:pt x="4245896" y="1209068"/>
                </a:lnTo>
                <a:lnTo>
                  <a:pt x="4236365" y="1163404"/>
                </a:lnTo>
                <a:lnTo>
                  <a:pt x="4225455" y="1118263"/>
                </a:lnTo>
                <a:lnTo>
                  <a:pt x="4213189" y="1073667"/>
                </a:lnTo>
                <a:lnTo>
                  <a:pt x="4199590" y="1029640"/>
                </a:lnTo>
                <a:lnTo>
                  <a:pt x="4184680" y="986204"/>
                </a:lnTo>
                <a:lnTo>
                  <a:pt x="4168484" y="943384"/>
                </a:lnTo>
                <a:lnTo>
                  <a:pt x="4151024" y="901201"/>
                </a:lnTo>
                <a:lnTo>
                  <a:pt x="4132324" y="859680"/>
                </a:lnTo>
                <a:lnTo>
                  <a:pt x="4112406" y="818843"/>
                </a:lnTo>
                <a:lnTo>
                  <a:pt x="4091294" y="778714"/>
                </a:lnTo>
                <a:lnTo>
                  <a:pt x="4069012" y="739315"/>
                </a:lnTo>
                <a:lnTo>
                  <a:pt x="4045581" y="700671"/>
                </a:lnTo>
                <a:lnTo>
                  <a:pt x="4021026" y="662803"/>
                </a:lnTo>
                <a:lnTo>
                  <a:pt x="1543418" y="656524"/>
                </a:lnTo>
                <a:lnTo>
                  <a:pt x="1503607" y="631824"/>
                </a:lnTo>
                <a:lnTo>
                  <a:pt x="1462586" y="608961"/>
                </a:lnTo>
                <a:lnTo>
                  <a:pt x="1420411" y="587995"/>
                </a:lnTo>
                <a:lnTo>
                  <a:pt x="1377140" y="568984"/>
                </a:lnTo>
                <a:lnTo>
                  <a:pt x="1332829" y="551988"/>
                </a:lnTo>
                <a:lnTo>
                  <a:pt x="1287535" y="537066"/>
                </a:lnTo>
                <a:lnTo>
                  <a:pt x="1241315" y="524277"/>
                </a:lnTo>
                <a:lnTo>
                  <a:pt x="1194226" y="513680"/>
                </a:lnTo>
                <a:lnTo>
                  <a:pt x="1146325" y="505335"/>
                </a:lnTo>
                <a:lnTo>
                  <a:pt x="1097668" y="499301"/>
                </a:lnTo>
                <a:lnTo>
                  <a:pt x="1048312" y="495638"/>
                </a:lnTo>
                <a:lnTo>
                  <a:pt x="998315" y="494403"/>
                </a:lnTo>
                <a:close/>
              </a:path>
              <a:path extrusionOk="0" h="1492885" w="4272915">
                <a:moveTo>
                  <a:pt x="2780093" y="0"/>
                </a:moveTo>
                <a:lnTo>
                  <a:pt x="2728844" y="863"/>
                </a:lnTo>
                <a:lnTo>
                  <a:pt x="2678029" y="3434"/>
                </a:lnTo>
                <a:lnTo>
                  <a:pt x="2627674" y="7686"/>
                </a:lnTo>
                <a:lnTo>
                  <a:pt x="2577808" y="13591"/>
                </a:lnTo>
                <a:lnTo>
                  <a:pt x="2528459" y="21120"/>
                </a:lnTo>
                <a:lnTo>
                  <a:pt x="2479653" y="30247"/>
                </a:lnTo>
                <a:lnTo>
                  <a:pt x="2431419" y="40944"/>
                </a:lnTo>
                <a:lnTo>
                  <a:pt x="2383784" y="53182"/>
                </a:lnTo>
                <a:lnTo>
                  <a:pt x="2336776" y="66935"/>
                </a:lnTo>
                <a:lnTo>
                  <a:pt x="2290422" y="82175"/>
                </a:lnTo>
                <a:lnTo>
                  <a:pt x="2244751" y="98874"/>
                </a:lnTo>
                <a:lnTo>
                  <a:pt x="2199790" y="117003"/>
                </a:lnTo>
                <a:lnTo>
                  <a:pt x="2155566" y="136537"/>
                </a:lnTo>
                <a:lnTo>
                  <a:pt x="2112107" y="157446"/>
                </a:lnTo>
                <a:lnTo>
                  <a:pt x="2069442" y="179703"/>
                </a:lnTo>
                <a:lnTo>
                  <a:pt x="2027597" y="203281"/>
                </a:lnTo>
                <a:lnTo>
                  <a:pt x="1986600" y="228152"/>
                </a:lnTo>
                <a:lnTo>
                  <a:pt x="1946479" y="254288"/>
                </a:lnTo>
                <a:lnTo>
                  <a:pt x="1907262" y="281662"/>
                </a:lnTo>
                <a:lnTo>
                  <a:pt x="1868975" y="310245"/>
                </a:lnTo>
                <a:lnTo>
                  <a:pt x="1831648" y="340010"/>
                </a:lnTo>
                <a:lnTo>
                  <a:pt x="1795307" y="370930"/>
                </a:lnTo>
                <a:lnTo>
                  <a:pt x="1759981" y="402976"/>
                </a:lnTo>
                <a:lnTo>
                  <a:pt x="1725696" y="436122"/>
                </a:lnTo>
                <a:lnTo>
                  <a:pt x="1692482" y="470339"/>
                </a:lnTo>
                <a:lnTo>
                  <a:pt x="1660364" y="505599"/>
                </a:lnTo>
                <a:lnTo>
                  <a:pt x="1629371" y="541876"/>
                </a:lnTo>
                <a:lnTo>
                  <a:pt x="1599531" y="579140"/>
                </a:lnTo>
                <a:lnTo>
                  <a:pt x="1570871" y="617366"/>
                </a:lnTo>
                <a:lnTo>
                  <a:pt x="1543418" y="656524"/>
                </a:lnTo>
                <a:lnTo>
                  <a:pt x="4016679" y="656524"/>
                </a:lnTo>
                <a:lnTo>
                  <a:pt x="3968634" y="589493"/>
                </a:lnTo>
                <a:lnTo>
                  <a:pt x="3940844" y="554096"/>
                </a:lnTo>
                <a:lnTo>
                  <a:pt x="3912022" y="519568"/>
                </a:lnTo>
                <a:lnTo>
                  <a:pt x="3882191" y="485934"/>
                </a:lnTo>
                <a:lnTo>
                  <a:pt x="3851375" y="453216"/>
                </a:lnTo>
                <a:lnTo>
                  <a:pt x="3819596" y="421437"/>
                </a:lnTo>
                <a:lnTo>
                  <a:pt x="3786877" y="390620"/>
                </a:lnTo>
                <a:lnTo>
                  <a:pt x="3753243" y="360789"/>
                </a:lnTo>
                <a:lnTo>
                  <a:pt x="3718716" y="331967"/>
                </a:lnTo>
                <a:lnTo>
                  <a:pt x="3683319" y="304177"/>
                </a:lnTo>
                <a:lnTo>
                  <a:pt x="3647075" y="277442"/>
                </a:lnTo>
                <a:lnTo>
                  <a:pt x="3610008" y="251786"/>
                </a:lnTo>
                <a:lnTo>
                  <a:pt x="3572140" y="227230"/>
                </a:lnTo>
                <a:lnTo>
                  <a:pt x="3533496" y="203800"/>
                </a:lnTo>
                <a:lnTo>
                  <a:pt x="3494098" y="181517"/>
                </a:lnTo>
                <a:lnTo>
                  <a:pt x="3453968" y="160405"/>
                </a:lnTo>
                <a:lnTo>
                  <a:pt x="3413131" y="140488"/>
                </a:lnTo>
                <a:lnTo>
                  <a:pt x="3371610" y="121787"/>
                </a:lnTo>
                <a:lnTo>
                  <a:pt x="3329428" y="104327"/>
                </a:lnTo>
                <a:lnTo>
                  <a:pt x="3286607" y="88131"/>
                </a:lnTo>
                <a:lnTo>
                  <a:pt x="3243172" y="73222"/>
                </a:lnTo>
                <a:lnTo>
                  <a:pt x="3199144" y="59622"/>
                </a:lnTo>
                <a:lnTo>
                  <a:pt x="3154549" y="47356"/>
                </a:lnTo>
                <a:lnTo>
                  <a:pt x="3109407" y="36446"/>
                </a:lnTo>
                <a:lnTo>
                  <a:pt x="3063744" y="26916"/>
                </a:lnTo>
                <a:lnTo>
                  <a:pt x="3017581" y="18788"/>
                </a:lnTo>
                <a:lnTo>
                  <a:pt x="2970943" y="12086"/>
                </a:lnTo>
                <a:lnTo>
                  <a:pt x="2923851" y="6833"/>
                </a:lnTo>
                <a:lnTo>
                  <a:pt x="2876331" y="3052"/>
                </a:lnTo>
                <a:lnTo>
                  <a:pt x="2828403" y="766"/>
                </a:lnTo>
                <a:lnTo>
                  <a:pt x="2780093" y="0"/>
                </a:lnTo>
                <a:close/>
              </a:path>
            </a:pathLst>
          </a:custGeom>
          <a:solidFill>
            <a:srgbClr val="F6F7E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1">
    <p:bg>
      <p:bgPr>
        <a:solidFill>
          <a:srgbClr val="FFFFFF"/>
        </a:solidFill>
      </p:bgPr>
    </p:bg>
    <p:spTree>
      <p:nvGrpSpPr>
        <p:cNvPr id="68" name="Shape 68"/>
        <p:cNvGrpSpPr/>
        <p:nvPr/>
      </p:nvGrpSpPr>
      <p:grpSpPr>
        <a:xfrm>
          <a:off x="0" y="0"/>
          <a:ext cx="0" cy="0"/>
          <a:chOff x="0" y="0"/>
          <a:chExt cx="0" cy="0"/>
        </a:xfrm>
      </p:grpSpPr>
      <p:sp>
        <p:nvSpPr>
          <p:cNvPr id="69" name="Google Shape;6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
        <p:nvSpPr>
          <p:cNvPr id="70" name="Google Shape;70;p14"/>
          <p:cNvSpPr/>
          <p:nvPr/>
        </p:nvSpPr>
        <p:spPr>
          <a:xfrm>
            <a:off x="8485234" y="-1356678"/>
            <a:ext cx="2957231" cy="1479016"/>
          </a:xfrm>
          <a:custGeom>
            <a:rect b="b" l="l" r="r" t="t"/>
            <a:pathLst>
              <a:path extrusionOk="0" h="46104" w="92183">
                <a:moveTo>
                  <a:pt x="1" y="1"/>
                </a:moveTo>
                <a:lnTo>
                  <a:pt x="1" y="1192"/>
                </a:lnTo>
                <a:lnTo>
                  <a:pt x="132" y="3549"/>
                </a:lnTo>
                <a:lnTo>
                  <a:pt x="358" y="5871"/>
                </a:lnTo>
                <a:lnTo>
                  <a:pt x="715" y="8157"/>
                </a:lnTo>
                <a:lnTo>
                  <a:pt x="1180" y="10407"/>
                </a:lnTo>
                <a:lnTo>
                  <a:pt x="1739" y="12610"/>
                </a:lnTo>
                <a:lnTo>
                  <a:pt x="2418" y="14777"/>
                </a:lnTo>
                <a:lnTo>
                  <a:pt x="3192" y="16896"/>
                </a:lnTo>
                <a:lnTo>
                  <a:pt x="4073" y="18956"/>
                </a:lnTo>
                <a:lnTo>
                  <a:pt x="5037" y="20969"/>
                </a:lnTo>
                <a:lnTo>
                  <a:pt x="6109" y="22933"/>
                </a:lnTo>
                <a:lnTo>
                  <a:pt x="7264" y="24838"/>
                </a:lnTo>
                <a:lnTo>
                  <a:pt x="8502" y="26672"/>
                </a:lnTo>
                <a:lnTo>
                  <a:pt x="9836" y="28446"/>
                </a:lnTo>
                <a:lnTo>
                  <a:pt x="11241" y="30161"/>
                </a:lnTo>
                <a:lnTo>
                  <a:pt x="12729" y="31792"/>
                </a:lnTo>
                <a:lnTo>
                  <a:pt x="14301" y="33364"/>
                </a:lnTo>
                <a:lnTo>
                  <a:pt x="15932" y="34852"/>
                </a:lnTo>
                <a:lnTo>
                  <a:pt x="17647" y="36257"/>
                </a:lnTo>
                <a:lnTo>
                  <a:pt x="19421" y="37590"/>
                </a:lnTo>
                <a:lnTo>
                  <a:pt x="21254" y="38829"/>
                </a:lnTo>
                <a:lnTo>
                  <a:pt x="23159" y="39984"/>
                </a:lnTo>
                <a:lnTo>
                  <a:pt x="25124" y="41055"/>
                </a:lnTo>
                <a:lnTo>
                  <a:pt x="27136" y="42020"/>
                </a:lnTo>
                <a:lnTo>
                  <a:pt x="29196" y="42901"/>
                </a:lnTo>
                <a:lnTo>
                  <a:pt x="31316" y="43675"/>
                </a:lnTo>
                <a:lnTo>
                  <a:pt x="33483" y="44353"/>
                </a:lnTo>
                <a:lnTo>
                  <a:pt x="35685" y="44925"/>
                </a:lnTo>
                <a:lnTo>
                  <a:pt x="37936" y="45377"/>
                </a:lnTo>
                <a:lnTo>
                  <a:pt x="40222" y="45735"/>
                </a:lnTo>
                <a:lnTo>
                  <a:pt x="42544" y="45973"/>
                </a:lnTo>
                <a:lnTo>
                  <a:pt x="44901" y="46092"/>
                </a:lnTo>
                <a:lnTo>
                  <a:pt x="46092" y="46104"/>
                </a:lnTo>
                <a:lnTo>
                  <a:pt x="47271" y="46092"/>
                </a:lnTo>
                <a:lnTo>
                  <a:pt x="49628" y="45973"/>
                </a:lnTo>
                <a:lnTo>
                  <a:pt x="51950" y="45735"/>
                </a:lnTo>
                <a:lnTo>
                  <a:pt x="54236" y="45377"/>
                </a:lnTo>
                <a:lnTo>
                  <a:pt x="56486" y="44925"/>
                </a:lnTo>
                <a:lnTo>
                  <a:pt x="58689" y="44353"/>
                </a:lnTo>
                <a:lnTo>
                  <a:pt x="60856" y="43675"/>
                </a:lnTo>
                <a:lnTo>
                  <a:pt x="62976" y="42901"/>
                </a:lnTo>
                <a:lnTo>
                  <a:pt x="65047" y="42020"/>
                </a:lnTo>
                <a:lnTo>
                  <a:pt x="67060" y="41055"/>
                </a:lnTo>
                <a:lnTo>
                  <a:pt x="69012" y="39984"/>
                </a:lnTo>
                <a:lnTo>
                  <a:pt x="70917" y="38829"/>
                </a:lnTo>
                <a:lnTo>
                  <a:pt x="72751" y="37590"/>
                </a:lnTo>
                <a:lnTo>
                  <a:pt x="74537" y="36257"/>
                </a:lnTo>
                <a:lnTo>
                  <a:pt x="76240" y="34852"/>
                </a:lnTo>
                <a:lnTo>
                  <a:pt x="77883" y="33364"/>
                </a:lnTo>
                <a:lnTo>
                  <a:pt x="79443" y="31792"/>
                </a:lnTo>
                <a:lnTo>
                  <a:pt x="80931" y="30161"/>
                </a:lnTo>
                <a:lnTo>
                  <a:pt x="82348" y="28446"/>
                </a:lnTo>
                <a:lnTo>
                  <a:pt x="83670" y="26672"/>
                </a:lnTo>
                <a:lnTo>
                  <a:pt x="84920" y="24838"/>
                </a:lnTo>
                <a:lnTo>
                  <a:pt x="86075" y="22933"/>
                </a:lnTo>
                <a:lnTo>
                  <a:pt x="87134" y="20969"/>
                </a:lnTo>
                <a:lnTo>
                  <a:pt x="88111" y="18956"/>
                </a:lnTo>
                <a:lnTo>
                  <a:pt x="88980" y="16896"/>
                </a:lnTo>
                <a:lnTo>
                  <a:pt x="89766" y="14777"/>
                </a:lnTo>
                <a:lnTo>
                  <a:pt x="90433" y="12610"/>
                </a:lnTo>
                <a:lnTo>
                  <a:pt x="91004" y="10407"/>
                </a:lnTo>
                <a:lnTo>
                  <a:pt x="91469" y="8157"/>
                </a:lnTo>
                <a:lnTo>
                  <a:pt x="91814" y="5871"/>
                </a:lnTo>
                <a:lnTo>
                  <a:pt x="92052" y="3549"/>
                </a:lnTo>
                <a:lnTo>
                  <a:pt x="92171" y="1192"/>
                </a:lnTo>
                <a:lnTo>
                  <a:pt x="92183" y="1"/>
                </a:lnTo>
                <a:lnTo>
                  <a:pt x="66369" y="1"/>
                </a:lnTo>
                <a:lnTo>
                  <a:pt x="66357" y="1049"/>
                </a:lnTo>
                <a:lnTo>
                  <a:pt x="66143" y="3097"/>
                </a:lnTo>
                <a:lnTo>
                  <a:pt x="65738" y="5073"/>
                </a:lnTo>
                <a:lnTo>
                  <a:pt x="65143" y="6978"/>
                </a:lnTo>
                <a:lnTo>
                  <a:pt x="64381" y="8788"/>
                </a:lnTo>
                <a:lnTo>
                  <a:pt x="63440" y="10514"/>
                </a:lnTo>
                <a:lnTo>
                  <a:pt x="62345" y="12134"/>
                </a:lnTo>
                <a:lnTo>
                  <a:pt x="61106" y="13634"/>
                </a:lnTo>
                <a:lnTo>
                  <a:pt x="59725" y="15015"/>
                </a:lnTo>
                <a:lnTo>
                  <a:pt x="58225" y="16254"/>
                </a:lnTo>
                <a:lnTo>
                  <a:pt x="56606" y="17349"/>
                </a:lnTo>
                <a:lnTo>
                  <a:pt x="54879" y="18290"/>
                </a:lnTo>
                <a:lnTo>
                  <a:pt x="53057" y="19064"/>
                </a:lnTo>
                <a:lnTo>
                  <a:pt x="51152" y="19659"/>
                </a:lnTo>
                <a:lnTo>
                  <a:pt x="49176" y="20064"/>
                </a:lnTo>
                <a:lnTo>
                  <a:pt x="47140" y="20266"/>
                </a:lnTo>
                <a:lnTo>
                  <a:pt x="46092" y="20290"/>
                </a:lnTo>
                <a:lnTo>
                  <a:pt x="45044" y="20266"/>
                </a:lnTo>
                <a:lnTo>
                  <a:pt x="43008" y="20064"/>
                </a:lnTo>
                <a:lnTo>
                  <a:pt x="41032" y="19659"/>
                </a:lnTo>
                <a:lnTo>
                  <a:pt x="39126" y="19064"/>
                </a:lnTo>
                <a:lnTo>
                  <a:pt x="37305" y="18290"/>
                </a:lnTo>
                <a:lnTo>
                  <a:pt x="35578" y="17349"/>
                </a:lnTo>
                <a:lnTo>
                  <a:pt x="33959" y="16254"/>
                </a:lnTo>
                <a:lnTo>
                  <a:pt x="32459" y="15015"/>
                </a:lnTo>
                <a:lnTo>
                  <a:pt x="31077" y="13634"/>
                </a:lnTo>
                <a:lnTo>
                  <a:pt x="29839" y="12134"/>
                </a:lnTo>
                <a:lnTo>
                  <a:pt x="28744" y="10514"/>
                </a:lnTo>
                <a:lnTo>
                  <a:pt x="27803" y="8788"/>
                </a:lnTo>
                <a:lnTo>
                  <a:pt x="27041" y="6978"/>
                </a:lnTo>
                <a:lnTo>
                  <a:pt x="26446" y="5073"/>
                </a:lnTo>
                <a:lnTo>
                  <a:pt x="26041" y="3097"/>
                </a:lnTo>
                <a:lnTo>
                  <a:pt x="25827" y="1049"/>
                </a:lnTo>
                <a:lnTo>
                  <a:pt x="25815" y="1"/>
                </a:lnTo>
                <a:close/>
              </a:path>
            </a:pathLst>
          </a:custGeom>
          <a:solidFill>
            <a:srgbClr val="F6F7E3"/>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14"/>
          <p:cNvSpPr/>
          <p:nvPr/>
        </p:nvSpPr>
        <p:spPr>
          <a:xfrm>
            <a:off x="1102348" y="3665786"/>
            <a:ext cx="2957231" cy="1478631"/>
          </a:xfrm>
          <a:custGeom>
            <a:rect b="b" l="l" r="r" t="t"/>
            <a:pathLst>
              <a:path extrusionOk="0" h="46092" w="92183">
                <a:moveTo>
                  <a:pt x="44901" y="0"/>
                </a:moveTo>
                <a:lnTo>
                  <a:pt x="42543" y="119"/>
                </a:lnTo>
                <a:lnTo>
                  <a:pt x="40222" y="357"/>
                </a:lnTo>
                <a:lnTo>
                  <a:pt x="37935" y="715"/>
                </a:lnTo>
                <a:lnTo>
                  <a:pt x="35685" y="1167"/>
                </a:lnTo>
                <a:lnTo>
                  <a:pt x="33482" y="1739"/>
                </a:lnTo>
                <a:lnTo>
                  <a:pt x="31315" y="2417"/>
                </a:lnTo>
                <a:lnTo>
                  <a:pt x="29208" y="3191"/>
                </a:lnTo>
                <a:lnTo>
                  <a:pt x="27136" y="4072"/>
                </a:lnTo>
                <a:lnTo>
                  <a:pt x="25124" y="5037"/>
                </a:lnTo>
                <a:lnTo>
                  <a:pt x="23159" y="6108"/>
                </a:lnTo>
                <a:lnTo>
                  <a:pt x="21266" y="7263"/>
                </a:lnTo>
                <a:lnTo>
                  <a:pt x="19420" y="8513"/>
                </a:lnTo>
                <a:lnTo>
                  <a:pt x="17646" y="9835"/>
                </a:lnTo>
                <a:lnTo>
                  <a:pt x="15932" y="11252"/>
                </a:lnTo>
                <a:lnTo>
                  <a:pt x="14301" y="12740"/>
                </a:lnTo>
                <a:lnTo>
                  <a:pt x="12729" y="14300"/>
                </a:lnTo>
                <a:lnTo>
                  <a:pt x="11241" y="15943"/>
                </a:lnTo>
                <a:lnTo>
                  <a:pt x="9836" y="17646"/>
                </a:lnTo>
                <a:lnTo>
                  <a:pt x="8502" y="19420"/>
                </a:lnTo>
                <a:lnTo>
                  <a:pt x="7264" y="21266"/>
                </a:lnTo>
                <a:lnTo>
                  <a:pt x="6109" y="23171"/>
                </a:lnTo>
                <a:lnTo>
                  <a:pt x="5037" y="25123"/>
                </a:lnTo>
                <a:lnTo>
                  <a:pt x="4073" y="27136"/>
                </a:lnTo>
                <a:lnTo>
                  <a:pt x="3192" y="29207"/>
                </a:lnTo>
                <a:lnTo>
                  <a:pt x="2418" y="31327"/>
                </a:lnTo>
                <a:lnTo>
                  <a:pt x="1739" y="33494"/>
                </a:lnTo>
                <a:lnTo>
                  <a:pt x="1167" y="35697"/>
                </a:lnTo>
                <a:lnTo>
                  <a:pt x="715" y="37947"/>
                </a:lnTo>
                <a:lnTo>
                  <a:pt x="358" y="40233"/>
                </a:lnTo>
                <a:lnTo>
                  <a:pt x="120" y="42555"/>
                </a:lnTo>
                <a:lnTo>
                  <a:pt x="1" y="44900"/>
                </a:lnTo>
                <a:lnTo>
                  <a:pt x="1" y="46091"/>
                </a:lnTo>
                <a:lnTo>
                  <a:pt x="25802" y="46091"/>
                </a:lnTo>
                <a:lnTo>
                  <a:pt x="25826" y="45055"/>
                </a:lnTo>
                <a:lnTo>
                  <a:pt x="26029" y="43007"/>
                </a:lnTo>
                <a:lnTo>
                  <a:pt x="26434" y="41031"/>
                </a:lnTo>
                <a:lnTo>
                  <a:pt x="27029" y="39126"/>
                </a:lnTo>
                <a:lnTo>
                  <a:pt x="27803" y="37304"/>
                </a:lnTo>
                <a:lnTo>
                  <a:pt x="28743" y="35577"/>
                </a:lnTo>
                <a:lnTo>
                  <a:pt x="29839" y="33958"/>
                </a:lnTo>
                <a:lnTo>
                  <a:pt x="31077" y="32458"/>
                </a:lnTo>
                <a:lnTo>
                  <a:pt x="32458" y="31077"/>
                </a:lnTo>
                <a:lnTo>
                  <a:pt x="33959" y="29838"/>
                </a:lnTo>
                <a:lnTo>
                  <a:pt x="35578" y="28743"/>
                </a:lnTo>
                <a:lnTo>
                  <a:pt x="37304" y="27814"/>
                </a:lnTo>
                <a:lnTo>
                  <a:pt x="39126" y="27040"/>
                </a:lnTo>
                <a:lnTo>
                  <a:pt x="41019" y="26445"/>
                </a:lnTo>
                <a:lnTo>
                  <a:pt x="43008" y="26040"/>
                </a:lnTo>
                <a:lnTo>
                  <a:pt x="45044" y="25826"/>
                </a:lnTo>
                <a:lnTo>
                  <a:pt x="46092" y="25814"/>
                </a:lnTo>
                <a:lnTo>
                  <a:pt x="47139" y="25826"/>
                </a:lnTo>
                <a:lnTo>
                  <a:pt x="49175" y="26040"/>
                </a:lnTo>
                <a:lnTo>
                  <a:pt x="51152" y="26445"/>
                </a:lnTo>
                <a:lnTo>
                  <a:pt x="53057" y="27040"/>
                </a:lnTo>
                <a:lnTo>
                  <a:pt x="54879" y="27814"/>
                </a:lnTo>
                <a:lnTo>
                  <a:pt x="56605" y="28743"/>
                </a:lnTo>
                <a:lnTo>
                  <a:pt x="58225" y="29838"/>
                </a:lnTo>
                <a:lnTo>
                  <a:pt x="59725" y="31077"/>
                </a:lnTo>
                <a:lnTo>
                  <a:pt x="61106" y="32458"/>
                </a:lnTo>
                <a:lnTo>
                  <a:pt x="62344" y="33958"/>
                </a:lnTo>
                <a:lnTo>
                  <a:pt x="63440" y="35577"/>
                </a:lnTo>
                <a:lnTo>
                  <a:pt x="64380" y="37304"/>
                </a:lnTo>
                <a:lnTo>
                  <a:pt x="65142" y="39126"/>
                </a:lnTo>
                <a:lnTo>
                  <a:pt x="65738" y="41031"/>
                </a:lnTo>
                <a:lnTo>
                  <a:pt x="66143" y="43007"/>
                </a:lnTo>
                <a:lnTo>
                  <a:pt x="66357" y="45055"/>
                </a:lnTo>
                <a:lnTo>
                  <a:pt x="66369" y="46091"/>
                </a:lnTo>
                <a:lnTo>
                  <a:pt x="92183" y="46091"/>
                </a:lnTo>
                <a:lnTo>
                  <a:pt x="92171" y="44900"/>
                </a:lnTo>
                <a:lnTo>
                  <a:pt x="92052" y="42555"/>
                </a:lnTo>
                <a:lnTo>
                  <a:pt x="91813" y="40233"/>
                </a:lnTo>
                <a:lnTo>
                  <a:pt x="91468" y="37947"/>
                </a:lnTo>
                <a:lnTo>
                  <a:pt x="91004" y="35697"/>
                </a:lnTo>
                <a:lnTo>
                  <a:pt x="90444" y="33494"/>
                </a:lnTo>
                <a:lnTo>
                  <a:pt x="89766" y="31327"/>
                </a:lnTo>
                <a:lnTo>
                  <a:pt x="88992" y="29207"/>
                </a:lnTo>
                <a:lnTo>
                  <a:pt x="88110" y="27136"/>
                </a:lnTo>
                <a:lnTo>
                  <a:pt x="87134" y="25123"/>
                </a:lnTo>
                <a:lnTo>
                  <a:pt x="86074" y="23171"/>
                </a:lnTo>
                <a:lnTo>
                  <a:pt x="84919" y="21266"/>
                </a:lnTo>
                <a:lnTo>
                  <a:pt x="83669" y="19420"/>
                </a:lnTo>
                <a:lnTo>
                  <a:pt x="82348" y="17646"/>
                </a:lnTo>
                <a:lnTo>
                  <a:pt x="80931" y="15943"/>
                </a:lnTo>
                <a:lnTo>
                  <a:pt x="79442" y="14300"/>
                </a:lnTo>
                <a:lnTo>
                  <a:pt x="77883" y="12740"/>
                </a:lnTo>
                <a:lnTo>
                  <a:pt x="76239" y="11252"/>
                </a:lnTo>
                <a:lnTo>
                  <a:pt x="74537" y="9835"/>
                </a:lnTo>
                <a:lnTo>
                  <a:pt x="72763" y="8513"/>
                </a:lnTo>
                <a:lnTo>
                  <a:pt x="70917" y="7263"/>
                </a:lnTo>
                <a:lnTo>
                  <a:pt x="69024" y="6108"/>
                </a:lnTo>
                <a:lnTo>
                  <a:pt x="67059" y="5037"/>
                </a:lnTo>
                <a:lnTo>
                  <a:pt x="65047" y="4072"/>
                </a:lnTo>
                <a:lnTo>
                  <a:pt x="62975" y="3191"/>
                </a:lnTo>
                <a:lnTo>
                  <a:pt x="60856" y="2417"/>
                </a:lnTo>
                <a:lnTo>
                  <a:pt x="58701" y="1739"/>
                </a:lnTo>
                <a:lnTo>
                  <a:pt x="56486" y="1167"/>
                </a:lnTo>
                <a:lnTo>
                  <a:pt x="54236" y="715"/>
                </a:lnTo>
                <a:lnTo>
                  <a:pt x="51950" y="357"/>
                </a:lnTo>
                <a:lnTo>
                  <a:pt x="49628" y="119"/>
                </a:lnTo>
                <a:lnTo>
                  <a:pt x="47282" y="0"/>
                </a:lnTo>
                <a:close/>
              </a:path>
            </a:pathLst>
          </a:custGeom>
          <a:solidFill>
            <a:srgbClr val="F6F7E3"/>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14"/>
          <p:cNvSpPr/>
          <p:nvPr/>
        </p:nvSpPr>
        <p:spPr>
          <a:xfrm>
            <a:off x="-2195142" y="3082515"/>
            <a:ext cx="4124141" cy="2061910"/>
          </a:xfrm>
          <a:custGeom>
            <a:rect b="b" l="l" r="r" t="t"/>
            <a:pathLst>
              <a:path extrusionOk="0" h="64274" w="128558">
                <a:moveTo>
                  <a:pt x="64273" y="1"/>
                </a:moveTo>
                <a:lnTo>
                  <a:pt x="62618" y="12"/>
                </a:lnTo>
                <a:lnTo>
                  <a:pt x="59332" y="179"/>
                </a:lnTo>
                <a:lnTo>
                  <a:pt x="56093" y="513"/>
                </a:lnTo>
                <a:lnTo>
                  <a:pt x="52914" y="1001"/>
                </a:lnTo>
                <a:lnTo>
                  <a:pt x="49771" y="1644"/>
                </a:lnTo>
                <a:lnTo>
                  <a:pt x="46699" y="2430"/>
                </a:lnTo>
                <a:lnTo>
                  <a:pt x="43675" y="3370"/>
                </a:lnTo>
                <a:lnTo>
                  <a:pt x="40722" y="4454"/>
                </a:lnTo>
                <a:lnTo>
                  <a:pt x="37840" y="5680"/>
                </a:lnTo>
                <a:lnTo>
                  <a:pt x="35030" y="7037"/>
                </a:lnTo>
                <a:lnTo>
                  <a:pt x="32304" y="8514"/>
                </a:lnTo>
                <a:lnTo>
                  <a:pt x="29648" y="10133"/>
                </a:lnTo>
                <a:lnTo>
                  <a:pt x="27088" y="11872"/>
                </a:lnTo>
                <a:lnTo>
                  <a:pt x="24612" y="13717"/>
                </a:lnTo>
                <a:lnTo>
                  <a:pt x="22231" y="15682"/>
                </a:lnTo>
                <a:lnTo>
                  <a:pt x="19944" y="17765"/>
                </a:lnTo>
                <a:lnTo>
                  <a:pt x="17765" y="19944"/>
                </a:lnTo>
                <a:lnTo>
                  <a:pt x="15682" y="22230"/>
                </a:lnTo>
                <a:lnTo>
                  <a:pt x="13717" y="24612"/>
                </a:lnTo>
                <a:lnTo>
                  <a:pt x="11872" y="27088"/>
                </a:lnTo>
                <a:lnTo>
                  <a:pt x="10133" y="29648"/>
                </a:lnTo>
                <a:lnTo>
                  <a:pt x="8514" y="32304"/>
                </a:lnTo>
                <a:lnTo>
                  <a:pt x="7038" y="35030"/>
                </a:lnTo>
                <a:lnTo>
                  <a:pt x="5680" y="37840"/>
                </a:lnTo>
                <a:lnTo>
                  <a:pt x="4454" y="40722"/>
                </a:lnTo>
                <a:lnTo>
                  <a:pt x="3370" y="43674"/>
                </a:lnTo>
                <a:lnTo>
                  <a:pt x="2430" y="46699"/>
                </a:lnTo>
                <a:lnTo>
                  <a:pt x="1644" y="49771"/>
                </a:lnTo>
                <a:lnTo>
                  <a:pt x="1001" y="52914"/>
                </a:lnTo>
                <a:lnTo>
                  <a:pt x="513" y="56093"/>
                </a:lnTo>
                <a:lnTo>
                  <a:pt x="179" y="59332"/>
                </a:lnTo>
                <a:lnTo>
                  <a:pt x="13" y="62618"/>
                </a:lnTo>
                <a:lnTo>
                  <a:pt x="1" y="64273"/>
                </a:lnTo>
                <a:lnTo>
                  <a:pt x="36007" y="64273"/>
                </a:lnTo>
                <a:lnTo>
                  <a:pt x="36007" y="63547"/>
                </a:lnTo>
                <a:lnTo>
                  <a:pt x="36078" y="62106"/>
                </a:lnTo>
                <a:lnTo>
                  <a:pt x="36233" y="60677"/>
                </a:lnTo>
                <a:lnTo>
                  <a:pt x="36447" y="59272"/>
                </a:lnTo>
                <a:lnTo>
                  <a:pt x="36721" y="57903"/>
                </a:lnTo>
                <a:lnTo>
                  <a:pt x="37078" y="56546"/>
                </a:lnTo>
                <a:lnTo>
                  <a:pt x="37483" y="55212"/>
                </a:lnTo>
                <a:lnTo>
                  <a:pt x="37959" y="53914"/>
                </a:lnTo>
                <a:lnTo>
                  <a:pt x="38507" y="52652"/>
                </a:lnTo>
                <a:lnTo>
                  <a:pt x="39102" y="51414"/>
                </a:lnTo>
                <a:lnTo>
                  <a:pt x="39757" y="50211"/>
                </a:lnTo>
                <a:lnTo>
                  <a:pt x="40460" y="49044"/>
                </a:lnTo>
                <a:lnTo>
                  <a:pt x="41222" y="47913"/>
                </a:lnTo>
                <a:lnTo>
                  <a:pt x="42043" y="46830"/>
                </a:lnTo>
                <a:lnTo>
                  <a:pt x="42901" y="45782"/>
                </a:lnTo>
                <a:lnTo>
                  <a:pt x="43817" y="44770"/>
                </a:lnTo>
                <a:lnTo>
                  <a:pt x="44782" y="43817"/>
                </a:lnTo>
                <a:lnTo>
                  <a:pt x="45782" y="42900"/>
                </a:lnTo>
                <a:lnTo>
                  <a:pt x="46830" y="42031"/>
                </a:lnTo>
                <a:lnTo>
                  <a:pt x="47925" y="41222"/>
                </a:lnTo>
                <a:lnTo>
                  <a:pt x="49056" y="40460"/>
                </a:lnTo>
                <a:lnTo>
                  <a:pt x="50211" y="39745"/>
                </a:lnTo>
                <a:lnTo>
                  <a:pt x="51414" y="39090"/>
                </a:lnTo>
                <a:lnTo>
                  <a:pt x="52652" y="38495"/>
                </a:lnTo>
                <a:lnTo>
                  <a:pt x="53926" y="37959"/>
                </a:lnTo>
                <a:lnTo>
                  <a:pt x="55224" y="37483"/>
                </a:lnTo>
                <a:lnTo>
                  <a:pt x="56546" y="37066"/>
                </a:lnTo>
                <a:lnTo>
                  <a:pt x="57903" y="36721"/>
                </a:lnTo>
                <a:lnTo>
                  <a:pt x="59284" y="36435"/>
                </a:lnTo>
                <a:lnTo>
                  <a:pt x="60689" y="36221"/>
                </a:lnTo>
                <a:lnTo>
                  <a:pt x="62106" y="36078"/>
                </a:lnTo>
                <a:lnTo>
                  <a:pt x="63547" y="36006"/>
                </a:lnTo>
                <a:lnTo>
                  <a:pt x="64285" y="35995"/>
                </a:lnTo>
                <a:lnTo>
                  <a:pt x="65011" y="36006"/>
                </a:lnTo>
                <a:lnTo>
                  <a:pt x="66452" y="36078"/>
                </a:lnTo>
                <a:lnTo>
                  <a:pt x="67881" y="36221"/>
                </a:lnTo>
                <a:lnTo>
                  <a:pt x="69274" y="36435"/>
                </a:lnTo>
                <a:lnTo>
                  <a:pt x="70655" y="36721"/>
                </a:lnTo>
                <a:lnTo>
                  <a:pt x="72013" y="37066"/>
                </a:lnTo>
                <a:lnTo>
                  <a:pt x="73334" y="37483"/>
                </a:lnTo>
                <a:lnTo>
                  <a:pt x="74644" y="37959"/>
                </a:lnTo>
                <a:lnTo>
                  <a:pt x="75906" y="38495"/>
                </a:lnTo>
                <a:lnTo>
                  <a:pt x="77144" y="39090"/>
                </a:lnTo>
                <a:lnTo>
                  <a:pt x="78347" y="39745"/>
                </a:lnTo>
                <a:lnTo>
                  <a:pt x="79514" y="40460"/>
                </a:lnTo>
                <a:lnTo>
                  <a:pt x="80645" y="41222"/>
                </a:lnTo>
                <a:lnTo>
                  <a:pt x="81729" y="42031"/>
                </a:lnTo>
                <a:lnTo>
                  <a:pt x="82776" y="42900"/>
                </a:lnTo>
                <a:lnTo>
                  <a:pt x="83776" y="43817"/>
                </a:lnTo>
                <a:lnTo>
                  <a:pt x="84741" y="44770"/>
                </a:lnTo>
                <a:lnTo>
                  <a:pt x="85658" y="45782"/>
                </a:lnTo>
                <a:lnTo>
                  <a:pt x="86515" y="46830"/>
                </a:lnTo>
                <a:lnTo>
                  <a:pt x="87337" y="47913"/>
                </a:lnTo>
                <a:lnTo>
                  <a:pt x="88099" y="49044"/>
                </a:lnTo>
                <a:lnTo>
                  <a:pt x="88813" y="50211"/>
                </a:lnTo>
                <a:lnTo>
                  <a:pt x="89468" y="51414"/>
                </a:lnTo>
                <a:lnTo>
                  <a:pt x="90063" y="52652"/>
                </a:lnTo>
                <a:lnTo>
                  <a:pt x="90599" y="53914"/>
                </a:lnTo>
                <a:lnTo>
                  <a:pt x="91075" y="55212"/>
                </a:lnTo>
                <a:lnTo>
                  <a:pt x="91492" y="56546"/>
                </a:lnTo>
                <a:lnTo>
                  <a:pt x="91837" y="57891"/>
                </a:lnTo>
                <a:lnTo>
                  <a:pt x="92123" y="59272"/>
                </a:lnTo>
                <a:lnTo>
                  <a:pt x="92337" y="60677"/>
                </a:lnTo>
                <a:lnTo>
                  <a:pt x="92480" y="62106"/>
                </a:lnTo>
                <a:lnTo>
                  <a:pt x="92552" y="63547"/>
                </a:lnTo>
                <a:lnTo>
                  <a:pt x="92564" y="64273"/>
                </a:lnTo>
                <a:lnTo>
                  <a:pt x="128558" y="64273"/>
                </a:lnTo>
                <a:lnTo>
                  <a:pt x="128546" y="62618"/>
                </a:lnTo>
                <a:lnTo>
                  <a:pt x="128379" y="59332"/>
                </a:lnTo>
                <a:lnTo>
                  <a:pt x="128046" y="56093"/>
                </a:lnTo>
                <a:lnTo>
                  <a:pt x="127558" y="52914"/>
                </a:lnTo>
                <a:lnTo>
                  <a:pt x="126915" y="49771"/>
                </a:lnTo>
                <a:lnTo>
                  <a:pt x="126117" y="46699"/>
                </a:lnTo>
                <a:lnTo>
                  <a:pt x="125176" y="43674"/>
                </a:lnTo>
                <a:lnTo>
                  <a:pt x="124093" y="40722"/>
                </a:lnTo>
                <a:lnTo>
                  <a:pt x="122878" y="37840"/>
                </a:lnTo>
                <a:lnTo>
                  <a:pt x="121521" y="35030"/>
                </a:lnTo>
                <a:lnTo>
                  <a:pt x="120033" y="32304"/>
                </a:lnTo>
                <a:lnTo>
                  <a:pt x="118425" y="29648"/>
                </a:lnTo>
                <a:lnTo>
                  <a:pt x="116687" y="27088"/>
                </a:lnTo>
                <a:lnTo>
                  <a:pt x="114829" y="24612"/>
                </a:lnTo>
                <a:lnTo>
                  <a:pt x="112865" y="22230"/>
                </a:lnTo>
                <a:lnTo>
                  <a:pt x="110793" y="19944"/>
                </a:lnTo>
                <a:lnTo>
                  <a:pt x="108602" y="17765"/>
                </a:lnTo>
                <a:lnTo>
                  <a:pt x="106328" y="15682"/>
                </a:lnTo>
                <a:lnTo>
                  <a:pt x="103947" y="13717"/>
                </a:lnTo>
                <a:lnTo>
                  <a:pt x="101470" y="11872"/>
                </a:lnTo>
                <a:lnTo>
                  <a:pt x="98898" y="10133"/>
                </a:lnTo>
                <a:lnTo>
                  <a:pt x="96255" y="8514"/>
                </a:lnTo>
                <a:lnTo>
                  <a:pt x="93516" y="7037"/>
                </a:lnTo>
                <a:lnTo>
                  <a:pt x="90706" y="5680"/>
                </a:lnTo>
                <a:lnTo>
                  <a:pt x="87825" y="4454"/>
                </a:lnTo>
                <a:lnTo>
                  <a:pt x="84872" y="3370"/>
                </a:lnTo>
                <a:lnTo>
                  <a:pt x="81859" y="2430"/>
                </a:lnTo>
                <a:lnTo>
                  <a:pt x="78776" y="1644"/>
                </a:lnTo>
                <a:lnTo>
                  <a:pt x="75644" y="1001"/>
                </a:lnTo>
                <a:lnTo>
                  <a:pt x="72453" y="513"/>
                </a:lnTo>
                <a:lnTo>
                  <a:pt x="69215" y="179"/>
                </a:lnTo>
                <a:lnTo>
                  <a:pt x="65940" y="12"/>
                </a:lnTo>
                <a:lnTo>
                  <a:pt x="64273" y="1"/>
                </a:lnTo>
                <a:close/>
              </a:path>
            </a:pathLst>
          </a:custGeom>
          <a:solidFill>
            <a:srgbClr val="F6F7E3"/>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14"/>
          <p:cNvSpPr/>
          <p:nvPr/>
        </p:nvSpPr>
        <p:spPr>
          <a:xfrm>
            <a:off x="1529392" y="3528261"/>
            <a:ext cx="123027" cy="123027"/>
          </a:xfrm>
          <a:custGeom>
            <a:rect b="b" l="l" r="r" t="t"/>
            <a:pathLst>
              <a:path extrusionOk="0" fill="none" h="3835" w="3835">
                <a:moveTo>
                  <a:pt x="322" y="870"/>
                </a:moveTo>
                <a:lnTo>
                  <a:pt x="500" y="608"/>
                </a:lnTo>
                <a:lnTo>
                  <a:pt x="953" y="251"/>
                </a:lnTo>
                <a:lnTo>
                  <a:pt x="1465" y="48"/>
                </a:lnTo>
                <a:lnTo>
                  <a:pt x="2013" y="1"/>
                </a:lnTo>
                <a:lnTo>
                  <a:pt x="2536" y="108"/>
                </a:lnTo>
                <a:lnTo>
                  <a:pt x="3025" y="346"/>
                </a:lnTo>
                <a:lnTo>
                  <a:pt x="3429" y="727"/>
                </a:lnTo>
                <a:lnTo>
                  <a:pt x="3703" y="1239"/>
                </a:lnTo>
                <a:lnTo>
                  <a:pt x="3787" y="1537"/>
                </a:lnTo>
                <a:lnTo>
                  <a:pt x="3834" y="1846"/>
                </a:lnTo>
                <a:lnTo>
                  <a:pt x="3775" y="2430"/>
                </a:lnTo>
                <a:lnTo>
                  <a:pt x="3549" y="2930"/>
                </a:lnTo>
                <a:lnTo>
                  <a:pt x="3203" y="3346"/>
                </a:lnTo>
                <a:lnTo>
                  <a:pt x="2751" y="3644"/>
                </a:lnTo>
                <a:lnTo>
                  <a:pt x="2239" y="3811"/>
                </a:lnTo>
                <a:lnTo>
                  <a:pt x="1679" y="3835"/>
                </a:lnTo>
                <a:lnTo>
                  <a:pt x="1131" y="3680"/>
                </a:lnTo>
                <a:lnTo>
                  <a:pt x="858" y="3513"/>
                </a:lnTo>
                <a:lnTo>
                  <a:pt x="691" y="3406"/>
                </a:lnTo>
                <a:lnTo>
                  <a:pt x="429" y="3132"/>
                </a:lnTo>
                <a:lnTo>
                  <a:pt x="215" y="2823"/>
                </a:lnTo>
                <a:lnTo>
                  <a:pt x="84" y="2477"/>
                </a:lnTo>
                <a:lnTo>
                  <a:pt x="0" y="2120"/>
                </a:lnTo>
                <a:lnTo>
                  <a:pt x="0" y="1751"/>
                </a:lnTo>
                <a:lnTo>
                  <a:pt x="72" y="1382"/>
                </a:lnTo>
                <a:lnTo>
                  <a:pt x="215" y="1037"/>
                </a:lnTo>
                <a:lnTo>
                  <a:pt x="322" y="870"/>
                </a:lnTo>
                <a:close/>
              </a:path>
            </a:pathLst>
          </a:custGeom>
          <a:noFill/>
          <a:ln cap="flat" cmpd="sng" w="9525">
            <a:solidFill>
              <a:srgbClr val="3D6886"/>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4" name="Google Shape;74;p14"/>
          <p:cNvSpPr/>
          <p:nvPr/>
        </p:nvSpPr>
        <p:spPr>
          <a:xfrm>
            <a:off x="1601956" y="3698251"/>
            <a:ext cx="79494" cy="79077"/>
          </a:xfrm>
          <a:custGeom>
            <a:rect b="b" l="l" r="r" t="t"/>
            <a:pathLst>
              <a:path extrusionOk="0" h="2465" w="2478">
                <a:moveTo>
                  <a:pt x="1298" y="0"/>
                </a:moveTo>
                <a:lnTo>
                  <a:pt x="953" y="24"/>
                </a:lnTo>
                <a:lnTo>
                  <a:pt x="620" y="155"/>
                </a:lnTo>
                <a:lnTo>
                  <a:pt x="334" y="393"/>
                </a:lnTo>
                <a:lnTo>
                  <a:pt x="215" y="548"/>
                </a:lnTo>
                <a:lnTo>
                  <a:pt x="84" y="774"/>
                </a:lnTo>
                <a:lnTo>
                  <a:pt x="1" y="1238"/>
                </a:lnTo>
                <a:lnTo>
                  <a:pt x="96" y="1703"/>
                </a:lnTo>
                <a:lnTo>
                  <a:pt x="358" y="2108"/>
                </a:lnTo>
                <a:lnTo>
                  <a:pt x="560" y="2262"/>
                </a:lnTo>
                <a:lnTo>
                  <a:pt x="727" y="2358"/>
                </a:lnTo>
                <a:lnTo>
                  <a:pt x="1096" y="2465"/>
                </a:lnTo>
                <a:lnTo>
                  <a:pt x="1441" y="2453"/>
                </a:lnTo>
                <a:lnTo>
                  <a:pt x="1775" y="2346"/>
                </a:lnTo>
                <a:lnTo>
                  <a:pt x="2060" y="2143"/>
                </a:lnTo>
                <a:lnTo>
                  <a:pt x="2287" y="1881"/>
                </a:lnTo>
                <a:lnTo>
                  <a:pt x="2430" y="1560"/>
                </a:lnTo>
                <a:lnTo>
                  <a:pt x="2477" y="1179"/>
                </a:lnTo>
                <a:lnTo>
                  <a:pt x="2441" y="988"/>
                </a:lnTo>
                <a:lnTo>
                  <a:pt x="2394" y="786"/>
                </a:lnTo>
                <a:lnTo>
                  <a:pt x="2215" y="465"/>
                </a:lnTo>
                <a:lnTo>
                  <a:pt x="1953" y="215"/>
                </a:lnTo>
                <a:lnTo>
                  <a:pt x="1644" y="60"/>
                </a:lnTo>
                <a:lnTo>
                  <a:pt x="1298" y="0"/>
                </a:ln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4"/>
          <p:cNvSpPr/>
          <p:nvPr/>
        </p:nvSpPr>
        <p:spPr>
          <a:xfrm>
            <a:off x="1726873" y="3635599"/>
            <a:ext cx="79462" cy="79109"/>
          </a:xfrm>
          <a:custGeom>
            <a:rect b="b" l="l" r="r" t="t"/>
            <a:pathLst>
              <a:path extrusionOk="0" fill="none" h="2466" w="2477">
                <a:moveTo>
                  <a:pt x="214" y="548"/>
                </a:moveTo>
                <a:lnTo>
                  <a:pt x="333" y="393"/>
                </a:lnTo>
                <a:lnTo>
                  <a:pt x="631" y="155"/>
                </a:lnTo>
                <a:lnTo>
                  <a:pt x="965" y="24"/>
                </a:lnTo>
                <a:lnTo>
                  <a:pt x="1310" y="0"/>
                </a:lnTo>
                <a:lnTo>
                  <a:pt x="1655" y="60"/>
                </a:lnTo>
                <a:lnTo>
                  <a:pt x="1965" y="227"/>
                </a:lnTo>
                <a:lnTo>
                  <a:pt x="2215" y="465"/>
                </a:lnTo>
                <a:lnTo>
                  <a:pt x="2405" y="798"/>
                </a:lnTo>
                <a:lnTo>
                  <a:pt x="2453" y="989"/>
                </a:lnTo>
                <a:lnTo>
                  <a:pt x="2477" y="1191"/>
                </a:lnTo>
                <a:lnTo>
                  <a:pt x="2441" y="1560"/>
                </a:lnTo>
                <a:lnTo>
                  <a:pt x="2298" y="1882"/>
                </a:lnTo>
                <a:lnTo>
                  <a:pt x="2072" y="2156"/>
                </a:lnTo>
                <a:lnTo>
                  <a:pt x="1774" y="2346"/>
                </a:lnTo>
                <a:lnTo>
                  <a:pt x="1441" y="2453"/>
                </a:lnTo>
                <a:lnTo>
                  <a:pt x="1096" y="2465"/>
                </a:lnTo>
                <a:lnTo>
                  <a:pt x="738" y="2358"/>
                </a:lnTo>
                <a:lnTo>
                  <a:pt x="560" y="2251"/>
                </a:lnTo>
                <a:lnTo>
                  <a:pt x="357" y="2096"/>
                </a:lnTo>
                <a:lnTo>
                  <a:pt x="95" y="1703"/>
                </a:lnTo>
                <a:lnTo>
                  <a:pt x="0" y="1239"/>
                </a:lnTo>
                <a:lnTo>
                  <a:pt x="95" y="763"/>
                </a:lnTo>
                <a:lnTo>
                  <a:pt x="214" y="548"/>
                </a:lnTo>
                <a:close/>
              </a:path>
            </a:pathLst>
          </a:custGeom>
          <a:noFill/>
          <a:ln cap="flat" cmpd="sng" w="9525">
            <a:solidFill>
              <a:srgbClr val="3D6886"/>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6" name="Google Shape;76;p14"/>
          <p:cNvSpPr/>
          <p:nvPr/>
        </p:nvSpPr>
        <p:spPr>
          <a:xfrm>
            <a:off x="-2380614" y="-1222424"/>
            <a:ext cx="2913725" cy="1942429"/>
          </a:xfrm>
          <a:custGeom>
            <a:rect b="b" l="l" r="r" t="t"/>
            <a:pathLst>
              <a:path extrusionOk="0" h="59689" w="89536">
                <a:moveTo>
                  <a:pt x="1" y="1"/>
                </a:moveTo>
                <a:lnTo>
                  <a:pt x="167" y="56043"/>
                </a:lnTo>
                <a:cubicBezTo>
                  <a:pt x="4868" y="58440"/>
                  <a:pt x="10058" y="59689"/>
                  <a:pt x="15336" y="59689"/>
                </a:cubicBezTo>
                <a:cubicBezTo>
                  <a:pt x="15459" y="59689"/>
                  <a:pt x="15582" y="59688"/>
                  <a:pt x="15705" y="59687"/>
                </a:cubicBezTo>
                <a:cubicBezTo>
                  <a:pt x="33374" y="59496"/>
                  <a:pt x="47804" y="45768"/>
                  <a:pt x="49090" y="28373"/>
                </a:cubicBezTo>
                <a:cubicBezTo>
                  <a:pt x="53406" y="32317"/>
                  <a:pt x="58884" y="34307"/>
                  <a:pt x="64372" y="34307"/>
                </a:cubicBezTo>
                <a:cubicBezTo>
                  <a:pt x="69437" y="34307"/>
                  <a:pt x="74512" y="32612"/>
                  <a:pt x="78689" y="29195"/>
                </a:cubicBezTo>
                <a:cubicBezTo>
                  <a:pt x="87381" y="22087"/>
                  <a:pt x="89536" y="9657"/>
                  <a:pt x="83749" y="24"/>
                </a:cubicBezTo>
                <a:lnTo>
                  <a:pt x="1" y="1"/>
                </a:lnTo>
                <a:close/>
              </a:path>
            </a:pathLst>
          </a:custGeom>
          <a:solidFill>
            <a:srgbClr val="E3EFEB"/>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4"/>
          <p:cNvSpPr/>
          <p:nvPr/>
        </p:nvSpPr>
        <p:spPr>
          <a:xfrm>
            <a:off x="4791499" y="2240289"/>
            <a:ext cx="4436844" cy="2967681"/>
          </a:xfrm>
          <a:custGeom>
            <a:rect b="b" l="l" r="r" t="t"/>
            <a:pathLst>
              <a:path extrusionOk="0" h="91194" w="136340">
                <a:moveTo>
                  <a:pt x="122282" y="0"/>
                </a:moveTo>
                <a:cubicBezTo>
                  <a:pt x="122063" y="0"/>
                  <a:pt x="121843" y="2"/>
                  <a:pt x="121623" y="4"/>
                </a:cubicBezTo>
                <a:cubicBezTo>
                  <a:pt x="92334" y="314"/>
                  <a:pt x="68426" y="23078"/>
                  <a:pt x="66283" y="51892"/>
                </a:cubicBezTo>
                <a:cubicBezTo>
                  <a:pt x="59177" y="45371"/>
                  <a:pt x="50085" y="42029"/>
                  <a:pt x="40932" y="42029"/>
                </a:cubicBezTo>
                <a:cubicBezTo>
                  <a:pt x="33908" y="42029"/>
                  <a:pt x="26848" y="43998"/>
                  <a:pt x="20623" y="48010"/>
                </a:cubicBezTo>
                <a:cubicBezTo>
                  <a:pt x="6299" y="57249"/>
                  <a:pt x="1" y="74990"/>
                  <a:pt x="5311" y="91194"/>
                </a:cubicBezTo>
                <a:lnTo>
                  <a:pt x="136339" y="91182"/>
                </a:lnTo>
                <a:lnTo>
                  <a:pt x="136185" y="1790"/>
                </a:lnTo>
                <a:cubicBezTo>
                  <a:pt x="131646" y="607"/>
                  <a:pt x="126978" y="0"/>
                  <a:pt x="122282" y="0"/>
                </a:cubicBezTo>
                <a:close/>
              </a:path>
            </a:pathLst>
          </a:custGeom>
          <a:solidFill>
            <a:srgbClr val="E3EFEB"/>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4"/>
          <p:cNvSpPr txBox="1"/>
          <p:nvPr>
            <p:ph type="ctrTitle"/>
          </p:nvPr>
        </p:nvSpPr>
        <p:spPr>
          <a:xfrm>
            <a:off x="1376650" y="1496325"/>
            <a:ext cx="6005100" cy="7713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2pPr>
            <a:lvl3pPr lvl="2"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3pPr>
            <a:lvl4pPr lvl="3"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4pPr>
            <a:lvl5pPr lvl="4"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5pPr>
            <a:lvl6pPr lvl="5"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6pPr>
            <a:lvl7pPr lvl="6"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7pPr>
            <a:lvl8pPr lvl="7"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8pPr>
            <a:lvl9pPr lvl="8"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9pPr>
          </a:lstStyle>
          <a:p/>
        </p:txBody>
      </p:sp>
      <p:sp>
        <p:nvSpPr>
          <p:cNvPr id="79" name="Google Shape;79;p14"/>
          <p:cNvSpPr txBox="1"/>
          <p:nvPr>
            <p:ph idx="2" type="title"/>
          </p:nvPr>
        </p:nvSpPr>
        <p:spPr>
          <a:xfrm>
            <a:off x="1376650" y="2656950"/>
            <a:ext cx="1972800" cy="392400"/>
          </a:xfrm>
          <a:prstGeom prst="rect">
            <a:avLst/>
          </a:prstGeom>
          <a:solidFill>
            <a:srgbClr val="F6F7E3"/>
          </a:solidFill>
          <a:ln>
            <a:noFill/>
          </a:ln>
        </p:spPr>
        <p:txBody>
          <a:bodyPr anchorCtr="0" anchor="ctr" bIns="91425" lIns="91425" spcFirstLastPara="1" rIns="91425" wrap="square" tIns="91425">
            <a:noAutofit/>
          </a:bodyPr>
          <a:lstStyle>
            <a:lvl1pPr lvl="0" rtl="0" algn="l">
              <a:lnSpc>
                <a:spcPct val="100000"/>
              </a:lnSpc>
              <a:spcBef>
                <a:spcPts val="0"/>
              </a:spcBef>
              <a:spcAft>
                <a:spcPts val="0"/>
              </a:spcAft>
              <a:buClr>
                <a:srgbClr val="126B8F"/>
              </a:buClr>
              <a:buSzPts val="1400"/>
              <a:buFont typeface="Lato"/>
              <a:buNone/>
              <a:defRPr b="1" sz="1400">
                <a:solidFill>
                  <a:srgbClr val="126B8F"/>
                </a:solidFill>
                <a:latin typeface="Lato"/>
                <a:ea typeface="Lato"/>
                <a:cs typeface="Lato"/>
                <a:sym typeface="Lato"/>
              </a:defRPr>
            </a:lvl1pPr>
            <a:lvl2pPr lvl="1" rtl="0" algn="l">
              <a:lnSpc>
                <a:spcPct val="100000"/>
              </a:lnSpc>
              <a:spcBef>
                <a:spcPts val="0"/>
              </a:spcBef>
              <a:spcAft>
                <a:spcPts val="0"/>
              </a:spcAft>
              <a:buSzPts val="2800"/>
              <a:buNone/>
              <a:defRPr/>
            </a:lvl2pPr>
            <a:lvl3pPr lvl="2" rtl="0" algn="l">
              <a:lnSpc>
                <a:spcPct val="100000"/>
              </a:lnSpc>
              <a:spcBef>
                <a:spcPts val="0"/>
              </a:spcBef>
              <a:spcAft>
                <a:spcPts val="0"/>
              </a:spcAft>
              <a:buSzPts val="2800"/>
              <a:buNone/>
              <a:defRPr/>
            </a:lvl3pPr>
            <a:lvl4pPr lvl="3" rtl="0" algn="l">
              <a:lnSpc>
                <a:spcPct val="100000"/>
              </a:lnSpc>
              <a:spcBef>
                <a:spcPts val="0"/>
              </a:spcBef>
              <a:spcAft>
                <a:spcPts val="0"/>
              </a:spcAft>
              <a:buSzPts val="2800"/>
              <a:buNone/>
              <a:defRPr/>
            </a:lvl4pPr>
            <a:lvl5pPr lvl="4" rtl="0" algn="l">
              <a:lnSpc>
                <a:spcPct val="100000"/>
              </a:lnSpc>
              <a:spcBef>
                <a:spcPts val="0"/>
              </a:spcBef>
              <a:spcAft>
                <a:spcPts val="0"/>
              </a:spcAft>
              <a:buSzPts val="2800"/>
              <a:buNone/>
              <a:defRPr/>
            </a:lvl5pPr>
            <a:lvl6pPr lvl="5" rtl="0" algn="l">
              <a:lnSpc>
                <a:spcPct val="100000"/>
              </a:lnSpc>
              <a:spcBef>
                <a:spcPts val="0"/>
              </a:spcBef>
              <a:spcAft>
                <a:spcPts val="0"/>
              </a:spcAft>
              <a:buSzPts val="2800"/>
              <a:buNone/>
              <a:defRPr/>
            </a:lvl6pPr>
            <a:lvl7pPr lvl="6" rtl="0" algn="l">
              <a:lnSpc>
                <a:spcPct val="100000"/>
              </a:lnSpc>
              <a:spcBef>
                <a:spcPts val="0"/>
              </a:spcBef>
              <a:spcAft>
                <a:spcPts val="0"/>
              </a:spcAft>
              <a:buSzPts val="2800"/>
              <a:buNone/>
              <a:defRPr/>
            </a:lvl7pPr>
            <a:lvl8pPr lvl="7" rtl="0" algn="l">
              <a:lnSpc>
                <a:spcPct val="100000"/>
              </a:lnSpc>
              <a:spcBef>
                <a:spcPts val="0"/>
              </a:spcBef>
              <a:spcAft>
                <a:spcPts val="0"/>
              </a:spcAft>
              <a:buSzPts val="2800"/>
              <a:buNone/>
              <a:defRPr/>
            </a:lvl8pPr>
            <a:lvl9pPr lvl="8" rtl="0" algn="l">
              <a:lnSpc>
                <a:spcPct val="100000"/>
              </a:lnSpc>
              <a:spcBef>
                <a:spcPts val="0"/>
              </a:spcBef>
              <a:spcAft>
                <a:spcPts val="0"/>
              </a:spcAft>
              <a:buSzPts val="2800"/>
              <a:buNone/>
              <a:defRPr/>
            </a:lvl9pPr>
          </a:lstStyle>
          <a:p/>
        </p:txBody>
      </p:sp>
      <p:sp>
        <p:nvSpPr>
          <p:cNvPr id="80" name="Google Shape;80;p14"/>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81" name="Google Shape;81;p14"/>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82" name="Google Shape;82;p14"/>
          <p:cNvGrpSpPr/>
          <p:nvPr/>
        </p:nvGrpSpPr>
        <p:grpSpPr>
          <a:xfrm>
            <a:off x="3996738" y="105461"/>
            <a:ext cx="274235" cy="171101"/>
            <a:chOff x="11481550" y="2611546"/>
            <a:chExt cx="798588" cy="518331"/>
          </a:xfrm>
        </p:grpSpPr>
        <p:sp>
          <p:nvSpPr>
            <p:cNvPr id="83" name="Google Shape;83;p14"/>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4" name="Google Shape;84;p14"/>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85" name="Google Shape;85;p14"/>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86" name="Google Shape;86;p14"/>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87" name="Google Shape;87;p14"/>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 name="Google Shape;88;p14"/>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 name="Google Shape;89;p14"/>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0" name="Google Shape;90;p14"/>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91" name="Google Shape;91;p14"/>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92" name="Google Shape;92;p14"/>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 name="Google Shape;93;p14"/>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94" name="Google Shape;94;p14"/>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95" name="Google Shape;95;p14"/>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96" name="Google Shape;96;p14"/>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97" name="Google Shape;97;p14"/>
          <p:cNvGrpSpPr/>
          <p:nvPr/>
        </p:nvGrpSpPr>
        <p:grpSpPr>
          <a:xfrm>
            <a:off x="875759" y="78041"/>
            <a:ext cx="194959" cy="225752"/>
            <a:chOff x="2042250" y="818150"/>
            <a:chExt cx="3544700" cy="4097125"/>
          </a:xfrm>
        </p:grpSpPr>
        <p:sp>
          <p:nvSpPr>
            <p:cNvPr id="98" name="Google Shape;98;p14"/>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4"/>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4"/>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 name="Google Shape;101;p14"/>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02" name="Google Shape;102;p14"/>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03" name="Google Shape;103;p14"/>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04" name="Google Shape;104;p14"/>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05" name="Google Shape;105;p14"/>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14">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4">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4">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4">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4">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11" name="Shape 111"/>
        <p:cNvGrpSpPr/>
        <p:nvPr/>
      </p:nvGrpSpPr>
      <p:grpSpPr>
        <a:xfrm>
          <a:off x="0" y="0"/>
          <a:ext cx="0" cy="0"/>
          <a:chOff x="0" y="0"/>
          <a:chExt cx="0" cy="0"/>
        </a:xfrm>
      </p:grpSpPr>
      <p:sp>
        <p:nvSpPr>
          <p:cNvPr id="112" name="Google Shape;112;p15"/>
          <p:cNvSpPr/>
          <p:nvPr/>
        </p:nvSpPr>
        <p:spPr>
          <a:xfrm>
            <a:off x="6087609" y="759090"/>
            <a:ext cx="1944176" cy="679263"/>
          </a:xfrm>
          <a:custGeom>
            <a:rect b="b" l="l" r="r" t="t"/>
            <a:pathLst>
              <a:path extrusionOk="0" h="1492885" w="4272915">
                <a:moveTo>
                  <a:pt x="998315" y="494403"/>
                </a:moveTo>
                <a:lnTo>
                  <a:pt x="949945" y="495555"/>
                </a:lnTo>
                <a:lnTo>
                  <a:pt x="902170" y="498973"/>
                </a:lnTo>
                <a:lnTo>
                  <a:pt x="855041" y="504607"/>
                </a:lnTo>
                <a:lnTo>
                  <a:pt x="808611" y="512404"/>
                </a:lnTo>
                <a:lnTo>
                  <a:pt x="762932" y="522312"/>
                </a:lnTo>
                <a:lnTo>
                  <a:pt x="718057" y="534278"/>
                </a:lnTo>
                <a:lnTo>
                  <a:pt x="674037" y="548250"/>
                </a:lnTo>
                <a:lnTo>
                  <a:pt x="630924" y="564176"/>
                </a:lnTo>
                <a:lnTo>
                  <a:pt x="588772" y="582004"/>
                </a:lnTo>
                <a:lnTo>
                  <a:pt x="547633" y="601681"/>
                </a:lnTo>
                <a:lnTo>
                  <a:pt x="507558" y="623154"/>
                </a:lnTo>
                <a:lnTo>
                  <a:pt x="468601" y="646373"/>
                </a:lnTo>
                <a:lnTo>
                  <a:pt x="430812" y="671283"/>
                </a:lnTo>
                <a:lnTo>
                  <a:pt x="394246" y="697834"/>
                </a:lnTo>
                <a:lnTo>
                  <a:pt x="358953" y="725972"/>
                </a:lnTo>
                <a:lnTo>
                  <a:pt x="324987" y="755646"/>
                </a:lnTo>
                <a:lnTo>
                  <a:pt x="292399" y="786803"/>
                </a:lnTo>
                <a:lnTo>
                  <a:pt x="261242" y="819391"/>
                </a:lnTo>
                <a:lnTo>
                  <a:pt x="231568" y="853357"/>
                </a:lnTo>
                <a:lnTo>
                  <a:pt x="203430" y="888649"/>
                </a:lnTo>
                <a:lnTo>
                  <a:pt x="176879" y="925216"/>
                </a:lnTo>
                <a:lnTo>
                  <a:pt x="151969" y="963004"/>
                </a:lnTo>
                <a:lnTo>
                  <a:pt x="128750" y="1001962"/>
                </a:lnTo>
                <a:lnTo>
                  <a:pt x="107277" y="1042037"/>
                </a:lnTo>
                <a:lnTo>
                  <a:pt x="87600" y="1083176"/>
                </a:lnTo>
                <a:lnTo>
                  <a:pt x="69773" y="1125328"/>
                </a:lnTo>
                <a:lnTo>
                  <a:pt x="53847" y="1168440"/>
                </a:lnTo>
                <a:lnTo>
                  <a:pt x="39874" y="1212460"/>
                </a:lnTo>
                <a:lnTo>
                  <a:pt x="27908" y="1257336"/>
                </a:lnTo>
                <a:lnTo>
                  <a:pt x="18001" y="1303015"/>
                </a:lnTo>
                <a:lnTo>
                  <a:pt x="10204" y="1349445"/>
                </a:lnTo>
                <a:lnTo>
                  <a:pt x="4569" y="1396574"/>
                </a:lnTo>
                <a:lnTo>
                  <a:pt x="1149" y="1444408"/>
                </a:lnTo>
                <a:lnTo>
                  <a:pt x="0" y="1492718"/>
                </a:lnTo>
                <a:lnTo>
                  <a:pt x="4272812" y="1492718"/>
                </a:lnTo>
                <a:lnTo>
                  <a:pt x="4272042" y="1444349"/>
                </a:lnTo>
                <a:lnTo>
                  <a:pt x="4269759" y="1396481"/>
                </a:lnTo>
                <a:lnTo>
                  <a:pt x="4265979" y="1348960"/>
                </a:lnTo>
                <a:lnTo>
                  <a:pt x="4260726" y="1301869"/>
                </a:lnTo>
                <a:lnTo>
                  <a:pt x="4254024" y="1255230"/>
                </a:lnTo>
                <a:lnTo>
                  <a:pt x="4245896" y="1209068"/>
                </a:lnTo>
                <a:lnTo>
                  <a:pt x="4236365" y="1163404"/>
                </a:lnTo>
                <a:lnTo>
                  <a:pt x="4225455" y="1118263"/>
                </a:lnTo>
                <a:lnTo>
                  <a:pt x="4213189" y="1073667"/>
                </a:lnTo>
                <a:lnTo>
                  <a:pt x="4199590" y="1029640"/>
                </a:lnTo>
                <a:lnTo>
                  <a:pt x="4184680" y="986204"/>
                </a:lnTo>
                <a:lnTo>
                  <a:pt x="4168484" y="943384"/>
                </a:lnTo>
                <a:lnTo>
                  <a:pt x="4151024" y="901201"/>
                </a:lnTo>
                <a:lnTo>
                  <a:pt x="4132324" y="859680"/>
                </a:lnTo>
                <a:lnTo>
                  <a:pt x="4112406" y="818843"/>
                </a:lnTo>
                <a:lnTo>
                  <a:pt x="4091294" y="778714"/>
                </a:lnTo>
                <a:lnTo>
                  <a:pt x="4069012" y="739315"/>
                </a:lnTo>
                <a:lnTo>
                  <a:pt x="4045581" y="700671"/>
                </a:lnTo>
                <a:lnTo>
                  <a:pt x="4021026" y="662803"/>
                </a:lnTo>
                <a:lnTo>
                  <a:pt x="1543418" y="656524"/>
                </a:lnTo>
                <a:lnTo>
                  <a:pt x="1503607" y="631824"/>
                </a:lnTo>
                <a:lnTo>
                  <a:pt x="1462586" y="608961"/>
                </a:lnTo>
                <a:lnTo>
                  <a:pt x="1420411" y="587995"/>
                </a:lnTo>
                <a:lnTo>
                  <a:pt x="1377140" y="568984"/>
                </a:lnTo>
                <a:lnTo>
                  <a:pt x="1332829" y="551988"/>
                </a:lnTo>
                <a:lnTo>
                  <a:pt x="1287535" y="537066"/>
                </a:lnTo>
                <a:lnTo>
                  <a:pt x="1241315" y="524277"/>
                </a:lnTo>
                <a:lnTo>
                  <a:pt x="1194226" y="513680"/>
                </a:lnTo>
                <a:lnTo>
                  <a:pt x="1146325" y="505335"/>
                </a:lnTo>
                <a:lnTo>
                  <a:pt x="1097668" y="499301"/>
                </a:lnTo>
                <a:lnTo>
                  <a:pt x="1048312" y="495638"/>
                </a:lnTo>
                <a:lnTo>
                  <a:pt x="998315" y="494403"/>
                </a:lnTo>
                <a:close/>
              </a:path>
              <a:path extrusionOk="0" h="1492885" w="4272915">
                <a:moveTo>
                  <a:pt x="2780093" y="0"/>
                </a:moveTo>
                <a:lnTo>
                  <a:pt x="2728844" y="863"/>
                </a:lnTo>
                <a:lnTo>
                  <a:pt x="2678029" y="3434"/>
                </a:lnTo>
                <a:lnTo>
                  <a:pt x="2627674" y="7686"/>
                </a:lnTo>
                <a:lnTo>
                  <a:pt x="2577808" y="13591"/>
                </a:lnTo>
                <a:lnTo>
                  <a:pt x="2528459" y="21120"/>
                </a:lnTo>
                <a:lnTo>
                  <a:pt x="2479653" y="30247"/>
                </a:lnTo>
                <a:lnTo>
                  <a:pt x="2431419" y="40944"/>
                </a:lnTo>
                <a:lnTo>
                  <a:pt x="2383784" y="53182"/>
                </a:lnTo>
                <a:lnTo>
                  <a:pt x="2336776" y="66935"/>
                </a:lnTo>
                <a:lnTo>
                  <a:pt x="2290422" y="82175"/>
                </a:lnTo>
                <a:lnTo>
                  <a:pt x="2244751" y="98874"/>
                </a:lnTo>
                <a:lnTo>
                  <a:pt x="2199790" y="117003"/>
                </a:lnTo>
                <a:lnTo>
                  <a:pt x="2155566" y="136537"/>
                </a:lnTo>
                <a:lnTo>
                  <a:pt x="2112107" y="157446"/>
                </a:lnTo>
                <a:lnTo>
                  <a:pt x="2069442" y="179703"/>
                </a:lnTo>
                <a:lnTo>
                  <a:pt x="2027597" y="203281"/>
                </a:lnTo>
                <a:lnTo>
                  <a:pt x="1986600" y="228152"/>
                </a:lnTo>
                <a:lnTo>
                  <a:pt x="1946479" y="254288"/>
                </a:lnTo>
                <a:lnTo>
                  <a:pt x="1907262" y="281662"/>
                </a:lnTo>
                <a:lnTo>
                  <a:pt x="1868975" y="310245"/>
                </a:lnTo>
                <a:lnTo>
                  <a:pt x="1831648" y="340010"/>
                </a:lnTo>
                <a:lnTo>
                  <a:pt x="1795307" y="370930"/>
                </a:lnTo>
                <a:lnTo>
                  <a:pt x="1759981" y="402976"/>
                </a:lnTo>
                <a:lnTo>
                  <a:pt x="1725696" y="436122"/>
                </a:lnTo>
                <a:lnTo>
                  <a:pt x="1692482" y="470339"/>
                </a:lnTo>
                <a:lnTo>
                  <a:pt x="1660364" y="505599"/>
                </a:lnTo>
                <a:lnTo>
                  <a:pt x="1629371" y="541876"/>
                </a:lnTo>
                <a:lnTo>
                  <a:pt x="1599531" y="579140"/>
                </a:lnTo>
                <a:lnTo>
                  <a:pt x="1570871" y="617366"/>
                </a:lnTo>
                <a:lnTo>
                  <a:pt x="1543418" y="656524"/>
                </a:lnTo>
                <a:lnTo>
                  <a:pt x="4016679" y="656524"/>
                </a:lnTo>
                <a:lnTo>
                  <a:pt x="3968634" y="589493"/>
                </a:lnTo>
                <a:lnTo>
                  <a:pt x="3940844" y="554096"/>
                </a:lnTo>
                <a:lnTo>
                  <a:pt x="3912022" y="519568"/>
                </a:lnTo>
                <a:lnTo>
                  <a:pt x="3882191" y="485934"/>
                </a:lnTo>
                <a:lnTo>
                  <a:pt x="3851375" y="453216"/>
                </a:lnTo>
                <a:lnTo>
                  <a:pt x="3819596" y="421437"/>
                </a:lnTo>
                <a:lnTo>
                  <a:pt x="3786877" y="390620"/>
                </a:lnTo>
                <a:lnTo>
                  <a:pt x="3753243" y="360789"/>
                </a:lnTo>
                <a:lnTo>
                  <a:pt x="3718716" y="331967"/>
                </a:lnTo>
                <a:lnTo>
                  <a:pt x="3683319" y="304177"/>
                </a:lnTo>
                <a:lnTo>
                  <a:pt x="3647075" y="277442"/>
                </a:lnTo>
                <a:lnTo>
                  <a:pt x="3610008" y="251786"/>
                </a:lnTo>
                <a:lnTo>
                  <a:pt x="3572140" y="227230"/>
                </a:lnTo>
                <a:lnTo>
                  <a:pt x="3533496" y="203800"/>
                </a:lnTo>
                <a:lnTo>
                  <a:pt x="3494098" y="181517"/>
                </a:lnTo>
                <a:lnTo>
                  <a:pt x="3453968" y="160405"/>
                </a:lnTo>
                <a:lnTo>
                  <a:pt x="3413131" y="140488"/>
                </a:lnTo>
                <a:lnTo>
                  <a:pt x="3371610" y="121787"/>
                </a:lnTo>
                <a:lnTo>
                  <a:pt x="3329428" y="104327"/>
                </a:lnTo>
                <a:lnTo>
                  <a:pt x="3286607" y="88131"/>
                </a:lnTo>
                <a:lnTo>
                  <a:pt x="3243172" y="73222"/>
                </a:lnTo>
                <a:lnTo>
                  <a:pt x="3199144" y="59622"/>
                </a:lnTo>
                <a:lnTo>
                  <a:pt x="3154549" y="47356"/>
                </a:lnTo>
                <a:lnTo>
                  <a:pt x="3109407" y="36446"/>
                </a:lnTo>
                <a:lnTo>
                  <a:pt x="3063744" y="26916"/>
                </a:lnTo>
                <a:lnTo>
                  <a:pt x="3017581" y="18788"/>
                </a:lnTo>
                <a:lnTo>
                  <a:pt x="2970943" y="12086"/>
                </a:lnTo>
                <a:lnTo>
                  <a:pt x="2923851" y="6833"/>
                </a:lnTo>
                <a:lnTo>
                  <a:pt x="2876331" y="3052"/>
                </a:lnTo>
                <a:lnTo>
                  <a:pt x="2828403" y="766"/>
                </a:lnTo>
                <a:lnTo>
                  <a:pt x="2780093" y="0"/>
                </a:lnTo>
                <a:close/>
              </a:path>
            </a:pathLst>
          </a:custGeom>
          <a:solidFill>
            <a:srgbClr val="F6F7E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13" name="Google Shape;113;p15"/>
          <p:cNvSpPr/>
          <p:nvPr/>
        </p:nvSpPr>
        <p:spPr>
          <a:xfrm>
            <a:off x="1193000" y="3839691"/>
            <a:ext cx="1706680" cy="596341"/>
          </a:xfrm>
          <a:custGeom>
            <a:rect b="b" l="l" r="r" t="t"/>
            <a:pathLst>
              <a:path extrusionOk="0" h="1310640" w="3750945">
                <a:moveTo>
                  <a:pt x="1310389" y="0"/>
                </a:moveTo>
                <a:lnTo>
                  <a:pt x="1262350" y="864"/>
                </a:lnTo>
                <a:lnTo>
                  <a:pt x="1214746" y="3437"/>
                </a:lnTo>
                <a:lnTo>
                  <a:pt x="1167608" y="7689"/>
                </a:lnTo>
                <a:lnTo>
                  <a:pt x="1120964" y="13590"/>
                </a:lnTo>
                <a:lnTo>
                  <a:pt x="1074845" y="21112"/>
                </a:lnTo>
                <a:lnTo>
                  <a:pt x="1029280" y="30223"/>
                </a:lnTo>
                <a:lnTo>
                  <a:pt x="984299" y="40896"/>
                </a:lnTo>
                <a:lnTo>
                  <a:pt x="939931" y="53099"/>
                </a:lnTo>
                <a:lnTo>
                  <a:pt x="896205" y="66804"/>
                </a:lnTo>
                <a:lnTo>
                  <a:pt x="853153" y="81981"/>
                </a:lnTo>
                <a:lnTo>
                  <a:pt x="810802" y="98600"/>
                </a:lnTo>
                <a:lnTo>
                  <a:pt x="769183" y="116632"/>
                </a:lnTo>
                <a:lnTo>
                  <a:pt x="728325" y="136046"/>
                </a:lnTo>
                <a:lnTo>
                  <a:pt x="688258" y="156815"/>
                </a:lnTo>
                <a:lnTo>
                  <a:pt x="649011" y="178907"/>
                </a:lnTo>
                <a:lnTo>
                  <a:pt x="610615" y="202293"/>
                </a:lnTo>
                <a:lnTo>
                  <a:pt x="573098" y="226944"/>
                </a:lnTo>
                <a:lnTo>
                  <a:pt x="536491" y="252829"/>
                </a:lnTo>
                <a:lnTo>
                  <a:pt x="500823" y="279920"/>
                </a:lnTo>
                <a:lnTo>
                  <a:pt x="466123" y="308187"/>
                </a:lnTo>
                <a:lnTo>
                  <a:pt x="432421" y="337601"/>
                </a:lnTo>
                <a:lnTo>
                  <a:pt x="399747" y="368130"/>
                </a:lnTo>
                <a:lnTo>
                  <a:pt x="368130" y="399747"/>
                </a:lnTo>
                <a:lnTo>
                  <a:pt x="337601" y="432421"/>
                </a:lnTo>
                <a:lnTo>
                  <a:pt x="308187" y="466123"/>
                </a:lnTo>
                <a:lnTo>
                  <a:pt x="279920" y="500823"/>
                </a:lnTo>
                <a:lnTo>
                  <a:pt x="252829" y="536491"/>
                </a:lnTo>
                <a:lnTo>
                  <a:pt x="226944" y="573098"/>
                </a:lnTo>
                <a:lnTo>
                  <a:pt x="202293" y="610615"/>
                </a:lnTo>
                <a:lnTo>
                  <a:pt x="178907" y="649011"/>
                </a:lnTo>
                <a:lnTo>
                  <a:pt x="156815" y="688258"/>
                </a:lnTo>
                <a:lnTo>
                  <a:pt x="136046" y="728325"/>
                </a:lnTo>
                <a:lnTo>
                  <a:pt x="116632" y="769183"/>
                </a:lnTo>
                <a:lnTo>
                  <a:pt x="98600" y="810802"/>
                </a:lnTo>
                <a:lnTo>
                  <a:pt x="81981" y="853153"/>
                </a:lnTo>
                <a:lnTo>
                  <a:pt x="66804" y="896205"/>
                </a:lnTo>
                <a:lnTo>
                  <a:pt x="53099" y="939931"/>
                </a:lnTo>
                <a:lnTo>
                  <a:pt x="40896" y="984299"/>
                </a:lnTo>
                <a:lnTo>
                  <a:pt x="30223" y="1029280"/>
                </a:lnTo>
                <a:lnTo>
                  <a:pt x="21112" y="1074845"/>
                </a:lnTo>
                <a:lnTo>
                  <a:pt x="13590" y="1120964"/>
                </a:lnTo>
                <a:lnTo>
                  <a:pt x="7689" y="1167608"/>
                </a:lnTo>
                <a:lnTo>
                  <a:pt x="3428" y="1214899"/>
                </a:lnTo>
                <a:lnTo>
                  <a:pt x="864" y="1262350"/>
                </a:lnTo>
                <a:lnTo>
                  <a:pt x="0" y="1310389"/>
                </a:lnTo>
                <a:lnTo>
                  <a:pt x="3750901" y="1310389"/>
                </a:lnTo>
                <a:lnTo>
                  <a:pt x="3749604" y="1262305"/>
                </a:lnTo>
                <a:lnTo>
                  <a:pt x="3745738" y="1214746"/>
                </a:lnTo>
                <a:lnTo>
                  <a:pt x="3739431" y="1168237"/>
                </a:lnTo>
                <a:lnTo>
                  <a:pt x="3730688" y="1122386"/>
                </a:lnTo>
                <a:lnTo>
                  <a:pt x="3719596" y="1077414"/>
                </a:lnTo>
                <a:lnTo>
                  <a:pt x="3706223" y="1033387"/>
                </a:lnTo>
                <a:lnTo>
                  <a:pt x="3690635" y="990371"/>
                </a:lnTo>
                <a:lnTo>
                  <a:pt x="3672899" y="948435"/>
                </a:lnTo>
                <a:lnTo>
                  <a:pt x="3653082" y="907644"/>
                </a:lnTo>
                <a:lnTo>
                  <a:pt x="3631250" y="868065"/>
                </a:lnTo>
                <a:lnTo>
                  <a:pt x="3607471" y="829765"/>
                </a:lnTo>
                <a:lnTo>
                  <a:pt x="3581811" y="792812"/>
                </a:lnTo>
                <a:lnTo>
                  <a:pt x="3554338" y="757271"/>
                </a:lnTo>
                <a:lnTo>
                  <a:pt x="3525117" y="723210"/>
                </a:lnTo>
                <a:lnTo>
                  <a:pt x="3494216" y="690696"/>
                </a:lnTo>
                <a:lnTo>
                  <a:pt x="3461702" y="659795"/>
                </a:lnTo>
                <a:lnTo>
                  <a:pt x="3427641" y="630574"/>
                </a:lnTo>
                <a:lnTo>
                  <a:pt x="3392101" y="603100"/>
                </a:lnTo>
                <a:lnTo>
                  <a:pt x="3355147" y="577440"/>
                </a:lnTo>
                <a:lnTo>
                  <a:pt x="2396000" y="576328"/>
                </a:lnTo>
                <a:lnTo>
                  <a:pt x="2368099" y="536736"/>
                </a:lnTo>
                <a:lnTo>
                  <a:pt x="2338791" y="498239"/>
                </a:lnTo>
                <a:lnTo>
                  <a:pt x="2308114" y="460875"/>
                </a:lnTo>
                <a:lnTo>
                  <a:pt x="2276104" y="424681"/>
                </a:lnTo>
                <a:lnTo>
                  <a:pt x="2242800" y="389695"/>
                </a:lnTo>
                <a:lnTo>
                  <a:pt x="2208239" y="355953"/>
                </a:lnTo>
                <a:lnTo>
                  <a:pt x="2172457" y="323494"/>
                </a:lnTo>
                <a:lnTo>
                  <a:pt x="2135492" y="292354"/>
                </a:lnTo>
                <a:lnTo>
                  <a:pt x="2097382" y="262570"/>
                </a:lnTo>
                <a:lnTo>
                  <a:pt x="2058163" y="234181"/>
                </a:lnTo>
                <a:lnTo>
                  <a:pt x="2017874" y="207223"/>
                </a:lnTo>
                <a:lnTo>
                  <a:pt x="1976551" y="181733"/>
                </a:lnTo>
                <a:lnTo>
                  <a:pt x="1934231" y="157750"/>
                </a:lnTo>
                <a:lnTo>
                  <a:pt x="1890953" y="135310"/>
                </a:lnTo>
                <a:lnTo>
                  <a:pt x="1846753" y="114451"/>
                </a:lnTo>
                <a:lnTo>
                  <a:pt x="1801668" y="95209"/>
                </a:lnTo>
                <a:lnTo>
                  <a:pt x="1755736" y="77623"/>
                </a:lnTo>
                <a:lnTo>
                  <a:pt x="1708995" y="61730"/>
                </a:lnTo>
                <a:lnTo>
                  <a:pt x="1661481" y="47567"/>
                </a:lnTo>
                <a:lnTo>
                  <a:pt x="1613232" y="35171"/>
                </a:lnTo>
                <a:lnTo>
                  <a:pt x="1564285" y="24580"/>
                </a:lnTo>
                <a:lnTo>
                  <a:pt x="1514678" y="15830"/>
                </a:lnTo>
                <a:lnTo>
                  <a:pt x="1464447" y="8960"/>
                </a:lnTo>
                <a:lnTo>
                  <a:pt x="1413630" y="4007"/>
                </a:lnTo>
                <a:lnTo>
                  <a:pt x="1362265" y="1008"/>
                </a:lnTo>
                <a:lnTo>
                  <a:pt x="1310389" y="0"/>
                </a:lnTo>
                <a:close/>
              </a:path>
              <a:path extrusionOk="0" h="1310640" w="3750945">
                <a:moveTo>
                  <a:pt x="2874519" y="434007"/>
                </a:moveTo>
                <a:lnTo>
                  <a:pt x="2821917" y="435565"/>
                </a:lnTo>
                <a:lnTo>
                  <a:pt x="2770140" y="440180"/>
                </a:lnTo>
                <a:lnTo>
                  <a:pt x="2719276" y="447761"/>
                </a:lnTo>
                <a:lnTo>
                  <a:pt x="2669411" y="458218"/>
                </a:lnTo>
                <a:lnTo>
                  <a:pt x="2620629" y="471462"/>
                </a:lnTo>
                <a:lnTo>
                  <a:pt x="2573018" y="487402"/>
                </a:lnTo>
                <a:lnTo>
                  <a:pt x="2526664" y="505948"/>
                </a:lnTo>
                <a:lnTo>
                  <a:pt x="2481652" y="527011"/>
                </a:lnTo>
                <a:lnTo>
                  <a:pt x="2438068" y="550501"/>
                </a:lnTo>
                <a:lnTo>
                  <a:pt x="2396000" y="576328"/>
                </a:lnTo>
                <a:lnTo>
                  <a:pt x="3353356" y="576328"/>
                </a:lnTo>
                <a:lnTo>
                  <a:pt x="3316848" y="553660"/>
                </a:lnTo>
                <a:lnTo>
                  <a:pt x="3277269" y="531829"/>
                </a:lnTo>
                <a:lnTo>
                  <a:pt x="3236478" y="512011"/>
                </a:lnTo>
                <a:lnTo>
                  <a:pt x="3194541" y="494275"/>
                </a:lnTo>
                <a:lnTo>
                  <a:pt x="3151525" y="478686"/>
                </a:lnTo>
                <a:lnTo>
                  <a:pt x="3107498" y="465313"/>
                </a:lnTo>
                <a:lnTo>
                  <a:pt x="3062525" y="454221"/>
                </a:lnTo>
                <a:lnTo>
                  <a:pt x="3016674" y="445478"/>
                </a:lnTo>
                <a:lnTo>
                  <a:pt x="2970012" y="439150"/>
                </a:lnTo>
                <a:lnTo>
                  <a:pt x="2922604" y="435304"/>
                </a:lnTo>
                <a:lnTo>
                  <a:pt x="2874519" y="434007"/>
                </a:lnTo>
                <a:close/>
              </a:path>
            </a:pathLst>
          </a:custGeom>
          <a:solidFill>
            <a:srgbClr val="F6F7E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14" name="Google Shape;114;p15"/>
          <p:cNvSpPr/>
          <p:nvPr/>
        </p:nvSpPr>
        <p:spPr>
          <a:xfrm>
            <a:off x="4791499" y="2242489"/>
            <a:ext cx="4436844" cy="2967681"/>
          </a:xfrm>
          <a:custGeom>
            <a:rect b="b" l="l" r="r" t="t"/>
            <a:pathLst>
              <a:path extrusionOk="0" h="91194" w="136340">
                <a:moveTo>
                  <a:pt x="122282" y="0"/>
                </a:moveTo>
                <a:cubicBezTo>
                  <a:pt x="122063" y="0"/>
                  <a:pt x="121843" y="2"/>
                  <a:pt x="121623" y="4"/>
                </a:cubicBezTo>
                <a:cubicBezTo>
                  <a:pt x="92334" y="314"/>
                  <a:pt x="68426" y="23078"/>
                  <a:pt x="66283" y="51892"/>
                </a:cubicBezTo>
                <a:cubicBezTo>
                  <a:pt x="59177" y="45371"/>
                  <a:pt x="50085" y="42029"/>
                  <a:pt x="40932" y="42029"/>
                </a:cubicBezTo>
                <a:cubicBezTo>
                  <a:pt x="33908" y="42029"/>
                  <a:pt x="26848" y="43998"/>
                  <a:pt x="20623" y="48010"/>
                </a:cubicBezTo>
                <a:cubicBezTo>
                  <a:pt x="6299" y="57249"/>
                  <a:pt x="1" y="74990"/>
                  <a:pt x="5311" y="91194"/>
                </a:cubicBezTo>
                <a:lnTo>
                  <a:pt x="136339" y="91182"/>
                </a:lnTo>
                <a:lnTo>
                  <a:pt x="136185" y="1790"/>
                </a:lnTo>
                <a:cubicBezTo>
                  <a:pt x="131646" y="607"/>
                  <a:pt x="126978" y="0"/>
                  <a:pt x="122282" y="0"/>
                </a:cubicBezTo>
                <a:close/>
              </a:path>
            </a:pathLst>
          </a:custGeom>
          <a:solidFill>
            <a:srgbClr val="F6F7E3"/>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5"/>
          <p:cNvSpPr txBox="1"/>
          <p:nvPr>
            <p:ph type="title"/>
          </p:nvPr>
        </p:nvSpPr>
        <p:spPr>
          <a:xfrm>
            <a:off x="2984400" y="2002800"/>
            <a:ext cx="5450400" cy="8418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D678F"/>
              </a:buClr>
              <a:buSzPts val="4300"/>
              <a:buFont typeface="Lato"/>
              <a:buNone/>
              <a:defRPr b="1" sz="4300">
                <a:solidFill>
                  <a:srgbClr val="0D678F"/>
                </a:solidFill>
                <a:latin typeface="Lato"/>
                <a:ea typeface="Lato"/>
                <a:cs typeface="Lato"/>
                <a:sym typeface="Lato"/>
              </a:defRPr>
            </a:lvl1pPr>
            <a:lvl2pPr lvl="1" rtl="0" algn="l">
              <a:lnSpc>
                <a:spcPct val="100000"/>
              </a:lnSpc>
              <a:spcBef>
                <a:spcPts val="0"/>
              </a:spcBef>
              <a:spcAft>
                <a:spcPts val="0"/>
              </a:spcAft>
              <a:buSzPts val="4300"/>
              <a:buNone/>
              <a:defRPr sz="4300"/>
            </a:lvl2pPr>
            <a:lvl3pPr lvl="2" rtl="0" algn="l">
              <a:lnSpc>
                <a:spcPct val="100000"/>
              </a:lnSpc>
              <a:spcBef>
                <a:spcPts val="0"/>
              </a:spcBef>
              <a:spcAft>
                <a:spcPts val="0"/>
              </a:spcAft>
              <a:buSzPts val="4300"/>
              <a:buNone/>
              <a:defRPr sz="4300"/>
            </a:lvl3pPr>
            <a:lvl4pPr lvl="3" rtl="0" algn="l">
              <a:lnSpc>
                <a:spcPct val="100000"/>
              </a:lnSpc>
              <a:spcBef>
                <a:spcPts val="0"/>
              </a:spcBef>
              <a:spcAft>
                <a:spcPts val="0"/>
              </a:spcAft>
              <a:buSzPts val="4300"/>
              <a:buNone/>
              <a:defRPr sz="4300"/>
            </a:lvl4pPr>
            <a:lvl5pPr lvl="4" rtl="0" algn="l">
              <a:lnSpc>
                <a:spcPct val="100000"/>
              </a:lnSpc>
              <a:spcBef>
                <a:spcPts val="0"/>
              </a:spcBef>
              <a:spcAft>
                <a:spcPts val="0"/>
              </a:spcAft>
              <a:buSzPts val="4300"/>
              <a:buNone/>
              <a:defRPr sz="4300"/>
            </a:lvl5pPr>
            <a:lvl6pPr lvl="5" rtl="0" algn="l">
              <a:lnSpc>
                <a:spcPct val="100000"/>
              </a:lnSpc>
              <a:spcBef>
                <a:spcPts val="0"/>
              </a:spcBef>
              <a:spcAft>
                <a:spcPts val="0"/>
              </a:spcAft>
              <a:buSzPts val="4300"/>
              <a:buNone/>
              <a:defRPr sz="4300"/>
            </a:lvl6pPr>
            <a:lvl7pPr lvl="6" rtl="0" algn="l">
              <a:lnSpc>
                <a:spcPct val="100000"/>
              </a:lnSpc>
              <a:spcBef>
                <a:spcPts val="0"/>
              </a:spcBef>
              <a:spcAft>
                <a:spcPts val="0"/>
              </a:spcAft>
              <a:buSzPts val="4300"/>
              <a:buNone/>
              <a:defRPr sz="4300"/>
            </a:lvl7pPr>
            <a:lvl8pPr lvl="7" rtl="0" algn="l">
              <a:lnSpc>
                <a:spcPct val="100000"/>
              </a:lnSpc>
              <a:spcBef>
                <a:spcPts val="0"/>
              </a:spcBef>
              <a:spcAft>
                <a:spcPts val="0"/>
              </a:spcAft>
              <a:buSzPts val="4300"/>
              <a:buNone/>
              <a:defRPr sz="4300"/>
            </a:lvl8pPr>
            <a:lvl9pPr lvl="8" rtl="0" algn="l">
              <a:lnSpc>
                <a:spcPct val="100000"/>
              </a:lnSpc>
              <a:spcBef>
                <a:spcPts val="0"/>
              </a:spcBef>
              <a:spcAft>
                <a:spcPts val="0"/>
              </a:spcAft>
              <a:buSzPts val="4300"/>
              <a:buNone/>
              <a:defRPr sz="4300"/>
            </a:lvl9pPr>
          </a:lstStyle>
          <a:p/>
        </p:txBody>
      </p:sp>
      <p:sp>
        <p:nvSpPr>
          <p:cNvPr id="116" name="Google Shape;116;p15"/>
          <p:cNvSpPr txBox="1"/>
          <p:nvPr>
            <p:ph idx="2" type="ctrTitle"/>
          </p:nvPr>
        </p:nvSpPr>
        <p:spPr>
          <a:xfrm>
            <a:off x="2984400" y="3325125"/>
            <a:ext cx="5450400" cy="3366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D678F"/>
              </a:buClr>
              <a:buSzPts val="1500"/>
              <a:buFont typeface="Lato"/>
              <a:buNone/>
              <a:defRPr b="1" i="0" sz="1500">
                <a:solidFill>
                  <a:srgbClr val="0D678F"/>
                </a:solidFill>
                <a:latin typeface="Lato"/>
                <a:ea typeface="Lato"/>
                <a:cs typeface="Lato"/>
                <a:sym typeface="Lato"/>
              </a:defRPr>
            </a:lvl1pPr>
            <a:lvl2pPr lvl="1" rtl="0" algn="l">
              <a:lnSpc>
                <a:spcPct val="100000"/>
              </a:lnSpc>
              <a:spcBef>
                <a:spcPts val="0"/>
              </a:spcBef>
              <a:spcAft>
                <a:spcPts val="0"/>
              </a:spcAft>
              <a:buSzPts val="1000"/>
              <a:buFont typeface="Lato"/>
              <a:buNone/>
              <a:defRPr b="1" sz="1000">
                <a:latin typeface="Lato"/>
                <a:ea typeface="Lato"/>
                <a:cs typeface="Lato"/>
                <a:sym typeface="Lato"/>
              </a:defRPr>
            </a:lvl2pPr>
            <a:lvl3pPr lvl="2" rtl="0" algn="l">
              <a:lnSpc>
                <a:spcPct val="100000"/>
              </a:lnSpc>
              <a:spcBef>
                <a:spcPts val="0"/>
              </a:spcBef>
              <a:spcAft>
                <a:spcPts val="0"/>
              </a:spcAft>
              <a:buSzPts val="1000"/>
              <a:buFont typeface="Lato"/>
              <a:buNone/>
              <a:defRPr b="1" sz="1000">
                <a:latin typeface="Lato"/>
                <a:ea typeface="Lato"/>
                <a:cs typeface="Lato"/>
                <a:sym typeface="Lato"/>
              </a:defRPr>
            </a:lvl3pPr>
            <a:lvl4pPr lvl="3" rtl="0" algn="l">
              <a:lnSpc>
                <a:spcPct val="100000"/>
              </a:lnSpc>
              <a:spcBef>
                <a:spcPts val="0"/>
              </a:spcBef>
              <a:spcAft>
                <a:spcPts val="0"/>
              </a:spcAft>
              <a:buSzPts val="1000"/>
              <a:buFont typeface="Lato"/>
              <a:buNone/>
              <a:defRPr b="1" sz="1000">
                <a:latin typeface="Lato"/>
                <a:ea typeface="Lato"/>
                <a:cs typeface="Lato"/>
                <a:sym typeface="Lato"/>
              </a:defRPr>
            </a:lvl4pPr>
            <a:lvl5pPr lvl="4" rtl="0" algn="l">
              <a:lnSpc>
                <a:spcPct val="100000"/>
              </a:lnSpc>
              <a:spcBef>
                <a:spcPts val="0"/>
              </a:spcBef>
              <a:spcAft>
                <a:spcPts val="0"/>
              </a:spcAft>
              <a:buSzPts val="1000"/>
              <a:buFont typeface="Lato"/>
              <a:buNone/>
              <a:defRPr b="1" sz="1000">
                <a:latin typeface="Lato"/>
                <a:ea typeface="Lato"/>
                <a:cs typeface="Lato"/>
                <a:sym typeface="Lato"/>
              </a:defRPr>
            </a:lvl5pPr>
            <a:lvl6pPr lvl="5" rtl="0" algn="l">
              <a:lnSpc>
                <a:spcPct val="100000"/>
              </a:lnSpc>
              <a:spcBef>
                <a:spcPts val="0"/>
              </a:spcBef>
              <a:spcAft>
                <a:spcPts val="0"/>
              </a:spcAft>
              <a:buSzPts val="1000"/>
              <a:buFont typeface="Lato"/>
              <a:buNone/>
              <a:defRPr b="1" sz="1000">
                <a:latin typeface="Lato"/>
                <a:ea typeface="Lato"/>
                <a:cs typeface="Lato"/>
                <a:sym typeface="Lato"/>
              </a:defRPr>
            </a:lvl6pPr>
            <a:lvl7pPr lvl="6" rtl="0" algn="l">
              <a:lnSpc>
                <a:spcPct val="100000"/>
              </a:lnSpc>
              <a:spcBef>
                <a:spcPts val="0"/>
              </a:spcBef>
              <a:spcAft>
                <a:spcPts val="0"/>
              </a:spcAft>
              <a:buSzPts val="1000"/>
              <a:buFont typeface="Lato"/>
              <a:buNone/>
              <a:defRPr b="1" sz="1000">
                <a:latin typeface="Lato"/>
                <a:ea typeface="Lato"/>
                <a:cs typeface="Lato"/>
                <a:sym typeface="Lato"/>
              </a:defRPr>
            </a:lvl7pPr>
            <a:lvl8pPr lvl="7" rtl="0" algn="l">
              <a:lnSpc>
                <a:spcPct val="100000"/>
              </a:lnSpc>
              <a:spcBef>
                <a:spcPts val="0"/>
              </a:spcBef>
              <a:spcAft>
                <a:spcPts val="0"/>
              </a:spcAft>
              <a:buSzPts val="1000"/>
              <a:buFont typeface="Lato"/>
              <a:buNone/>
              <a:defRPr b="1" sz="1000">
                <a:latin typeface="Lato"/>
                <a:ea typeface="Lato"/>
                <a:cs typeface="Lato"/>
                <a:sym typeface="Lato"/>
              </a:defRPr>
            </a:lvl8pPr>
            <a:lvl9pPr lvl="8" rtl="0" algn="l">
              <a:lnSpc>
                <a:spcPct val="100000"/>
              </a:lnSpc>
              <a:spcBef>
                <a:spcPts val="0"/>
              </a:spcBef>
              <a:spcAft>
                <a:spcPts val="0"/>
              </a:spcAft>
              <a:buSzPts val="1000"/>
              <a:buFont typeface="Lato"/>
              <a:buNone/>
              <a:defRPr b="1" sz="1000">
                <a:latin typeface="Lato"/>
                <a:ea typeface="Lato"/>
                <a:cs typeface="Lato"/>
                <a:sym typeface="Lato"/>
              </a:defRPr>
            </a:lvl9pPr>
          </a:lstStyle>
          <a:p/>
        </p:txBody>
      </p:sp>
      <p:sp>
        <p:nvSpPr>
          <p:cNvPr id="117" name="Google Shape;117;p15"/>
          <p:cNvSpPr txBox="1"/>
          <p:nvPr>
            <p:ph idx="3" type="title"/>
          </p:nvPr>
        </p:nvSpPr>
        <p:spPr>
          <a:xfrm>
            <a:off x="2984400" y="917400"/>
            <a:ext cx="2469600" cy="1237800"/>
          </a:xfrm>
          <a:prstGeom prst="rect">
            <a:avLst/>
          </a:prstGeom>
          <a:noFill/>
          <a:ln>
            <a:noFill/>
          </a:ln>
        </p:spPr>
        <p:txBody>
          <a:bodyPr anchorCtr="0" anchor="b" bIns="0" lIns="0" spcFirstLastPara="1" rIns="0" wrap="square" tIns="0">
            <a:noAutofit/>
          </a:bodyPr>
          <a:lstStyle>
            <a:lvl1pPr lvl="0" rtl="0" algn="l">
              <a:lnSpc>
                <a:spcPct val="100000"/>
              </a:lnSpc>
              <a:spcBef>
                <a:spcPts val="0"/>
              </a:spcBef>
              <a:spcAft>
                <a:spcPts val="0"/>
              </a:spcAft>
              <a:buClr>
                <a:srgbClr val="0D678F"/>
              </a:buClr>
              <a:buSzPts val="8000"/>
              <a:buFont typeface="Lato Black"/>
              <a:buNone/>
              <a:defRPr sz="8000">
                <a:solidFill>
                  <a:srgbClr val="0D678F"/>
                </a:solidFill>
                <a:latin typeface="Lato Black"/>
                <a:ea typeface="Lato Black"/>
                <a:cs typeface="Lato Black"/>
                <a:sym typeface="Lato Black"/>
              </a:defRPr>
            </a:lvl1pPr>
            <a:lvl2pPr lvl="1" rtl="0" algn="l">
              <a:lnSpc>
                <a:spcPct val="100000"/>
              </a:lnSpc>
              <a:spcBef>
                <a:spcPts val="0"/>
              </a:spcBef>
              <a:spcAft>
                <a:spcPts val="0"/>
              </a:spcAft>
              <a:buClr>
                <a:srgbClr val="0D678F"/>
              </a:buClr>
              <a:buSzPts val="8000"/>
              <a:buNone/>
              <a:defRPr sz="8000">
                <a:solidFill>
                  <a:srgbClr val="0D678F"/>
                </a:solidFill>
              </a:defRPr>
            </a:lvl2pPr>
            <a:lvl3pPr lvl="2" rtl="0" algn="l">
              <a:lnSpc>
                <a:spcPct val="100000"/>
              </a:lnSpc>
              <a:spcBef>
                <a:spcPts val="0"/>
              </a:spcBef>
              <a:spcAft>
                <a:spcPts val="0"/>
              </a:spcAft>
              <a:buClr>
                <a:srgbClr val="0D678F"/>
              </a:buClr>
              <a:buSzPts val="8000"/>
              <a:buNone/>
              <a:defRPr sz="8000">
                <a:solidFill>
                  <a:srgbClr val="0D678F"/>
                </a:solidFill>
              </a:defRPr>
            </a:lvl3pPr>
            <a:lvl4pPr lvl="3" rtl="0" algn="l">
              <a:lnSpc>
                <a:spcPct val="100000"/>
              </a:lnSpc>
              <a:spcBef>
                <a:spcPts val="0"/>
              </a:spcBef>
              <a:spcAft>
                <a:spcPts val="0"/>
              </a:spcAft>
              <a:buClr>
                <a:srgbClr val="0D678F"/>
              </a:buClr>
              <a:buSzPts val="8000"/>
              <a:buNone/>
              <a:defRPr sz="8000">
                <a:solidFill>
                  <a:srgbClr val="0D678F"/>
                </a:solidFill>
              </a:defRPr>
            </a:lvl4pPr>
            <a:lvl5pPr lvl="4" rtl="0" algn="l">
              <a:lnSpc>
                <a:spcPct val="100000"/>
              </a:lnSpc>
              <a:spcBef>
                <a:spcPts val="0"/>
              </a:spcBef>
              <a:spcAft>
                <a:spcPts val="0"/>
              </a:spcAft>
              <a:buClr>
                <a:srgbClr val="0D678F"/>
              </a:buClr>
              <a:buSzPts val="8000"/>
              <a:buNone/>
              <a:defRPr sz="8000">
                <a:solidFill>
                  <a:srgbClr val="0D678F"/>
                </a:solidFill>
              </a:defRPr>
            </a:lvl5pPr>
            <a:lvl6pPr lvl="5" rtl="0" algn="l">
              <a:lnSpc>
                <a:spcPct val="100000"/>
              </a:lnSpc>
              <a:spcBef>
                <a:spcPts val="0"/>
              </a:spcBef>
              <a:spcAft>
                <a:spcPts val="0"/>
              </a:spcAft>
              <a:buClr>
                <a:srgbClr val="0D678F"/>
              </a:buClr>
              <a:buSzPts val="8000"/>
              <a:buNone/>
              <a:defRPr sz="8000">
                <a:solidFill>
                  <a:srgbClr val="0D678F"/>
                </a:solidFill>
              </a:defRPr>
            </a:lvl6pPr>
            <a:lvl7pPr lvl="6" rtl="0" algn="l">
              <a:lnSpc>
                <a:spcPct val="100000"/>
              </a:lnSpc>
              <a:spcBef>
                <a:spcPts val="0"/>
              </a:spcBef>
              <a:spcAft>
                <a:spcPts val="0"/>
              </a:spcAft>
              <a:buClr>
                <a:srgbClr val="0D678F"/>
              </a:buClr>
              <a:buSzPts val="8000"/>
              <a:buNone/>
              <a:defRPr sz="8000">
                <a:solidFill>
                  <a:srgbClr val="0D678F"/>
                </a:solidFill>
              </a:defRPr>
            </a:lvl7pPr>
            <a:lvl8pPr lvl="7" rtl="0" algn="l">
              <a:lnSpc>
                <a:spcPct val="100000"/>
              </a:lnSpc>
              <a:spcBef>
                <a:spcPts val="0"/>
              </a:spcBef>
              <a:spcAft>
                <a:spcPts val="0"/>
              </a:spcAft>
              <a:buClr>
                <a:srgbClr val="0D678F"/>
              </a:buClr>
              <a:buSzPts val="8000"/>
              <a:buNone/>
              <a:defRPr sz="8000">
                <a:solidFill>
                  <a:srgbClr val="0D678F"/>
                </a:solidFill>
              </a:defRPr>
            </a:lvl8pPr>
            <a:lvl9pPr lvl="8" rtl="0" algn="l">
              <a:lnSpc>
                <a:spcPct val="100000"/>
              </a:lnSpc>
              <a:spcBef>
                <a:spcPts val="0"/>
              </a:spcBef>
              <a:spcAft>
                <a:spcPts val="0"/>
              </a:spcAft>
              <a:buClr>
                <a:srgbClr val="0D678F"/>
              </a:buClr>
              <a:buSzPts val="8000"/>
              <a:buNone/>
              <a:defRPr sz="8000">
                <a:solidFill>
                  <a:srgbClr val="0D678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118" name="Shape 118"/>
        <p:cNvGrpSpPr/>
        <p:nvPr/>
      </p:nvGrpSpPr>
      <p:grpSpPr>
        <a:xfrm>
          <a:off x="0" y="0"/>
          <a:ext cx="0" cy="0"/>
          <a:chOff x="0" y="0"/>
          <a:chExt cx="0" cy="0"/>
        </a:xfrm>
      </p:grpSpPr>
      <p:sp>
        <p:nvSpPr>
          <p:cNvPr id="119" name="Google Shape;119;p16"/>
          <p:cNvSpPr/>
          <p:nvPr/>
        </p:nvSpPr>
        <p:spPr>
          <a:xfrm>
            <a:off x="4791499" y="2240289"/>
            <a:ext cx="4436844" cy="2967681"/>
          </a:xfrm>
          <a:custGeom>
            <a:rect b="b" l="l" r="r" t="t"/>
            <a:pathLst>
              <a:path extrusionOk="0" h="91194" w="136340">
                <a:moveTo>
                  <a:pt x="122282" y="0"/>
                </a:moveTo>
                <a:cubicBezTo>
                  <a:pt x="122063" y="0"/>
                  <a:pt x="121843" y="2"/>
                  <a:pt x="121623" y="4"/>
                </a:cubicBezTo>
                <a:cubicBezTo>
                  <a:pt x="92334" y="314"/>
                  <a:pt x="68426" y="23078"/>
                  <a:pt x="66283" y="51892"/>
                </a:cubicBezTo>
                <a:cubicBezTo>
                  <a:pt x="59177" y="45371"/>
                  <a:pt x="50085" y="42029"/>
                  <a:pt x="40932" y="42029"/>
                </a:cubicBezTo>
                <a:cubicBezTo>
                  <a:pt x="33908" y="42029"/>
                  <a:pt x="26848" y="43998"/>
                  <a:pt x="20623" y="48010"/>
                </a:cubicBezTo>
                <a:cubicBezTo>
                  <a:pt x="6299" y="57249"/>
                  <a:pt x="1" y="74990"/>
                  <a:pt x="5311" y="91194"/>
                </a:cubicBezTo>
                <a:lnTo>
                  <a:pt x="136339" y="91182"/>
                </a:lnTo>
                <a:lnTo>
                  <a:pt x="136185" y="1790"/>
                </a:lnTo>
                <a:cubicBezTo>
                  <a:pt x="131646" y="607"/>
                  <a:pt x="126978" y="0"/>
                  <a:pt x="122282" y="0"/>
                </a:cubicBezTo>
                <a:close/>
              </a:path>
            </a:pathLst>
          </a:custGeom>
          <a:solidFill>
            <a:srgbClr val="F6F7E3"/>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6"/>
          <p:cNvSpPr txBox="1"/>
          <p:nvPr>
            <p:ph type="ctrTitle"/>
          </p:nvPr>
        </p:nvSpPr>
        <p:spPr>
          <a:xfrm>
            <a:off x="736950" y="695909"/>
            <a:ext cx="4268400" cy="4674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2pPr>
            <a:lvl3pPr lvl="2"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3pPr>
            <a:lvl4pPr lvl="3"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4pPr>
            <a:lvl5pPr lvl="4"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5pPr>
            <a:lvl6pPr lvl="5"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6pPr>
            <a:lvl7pPr lvl="6"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7pPr>
            <a:lvl8pPr lvl="7"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8pPr>
            <a:lvl9pPr lvl="8"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9pPr>
          </a:lstStyle>
          <a:p/>
        </p:txBody>
      </p:sp>
      <p:sp>
        <p:nvSpPr>
          <p:cNvPr id="121" name="Google Shape;121;p16"/>
          <p:cNvSpPr txBox="1"/>
          <p:nvPr>
            <p:ph idx="1" type="subTitle"/>
          </p:nvPr>
        </p:nvSpPr>
        <p:spPr>
          <a:xfrm>
            <a:off x="740694" y="1725050"/>
            <a:ext cx="4269600" cy="21270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chemeClr val="dk1"/>
              </a:buClr>
              <a:buSzPts val="700"/>
              <a:buChar char="●"/>
              <a:defRPr sz="1400">
                <a:solidFill>
                  <a:srgbClr val="0F6890"/>
                </a:solidFill>
                <a:latin typeface="Lato"/>
                <a:ea typeface="Lato"/>
                <a:cs typeface="Lato"/>
                <a:sym typeface="Lato"/>
              </a:defRPr>
            </a:lvl1pPr>
            <a:lvl2pPr lvl="1" rtl="0" algn="l">
              <a:lnSpc>
                <a:spcPct val="115000"/>
              </a:lnSpc>
              <a:spcBef>
                <a:spcPts val="0"/>
              </a:spcBef>
              <a:spcAft>
                <a:spcPts val="0"/>
              </a:spcAft>
              <a:buClr>
                <a:schemeClr val="dk1"/>
              </a:buClr>
              <a:buSzPts val="700"/>
              <a:buChar char="○"/>
              <a:defRPr sz="1300">
                <a:solidFill>
                  <a:srgbClr val="0F6890"/>
                </a:solidFill>
              </a:defRPr>
            </a:lvl2pPr>
            <a:lvl3pPr lvl="2" rtl="0" algn="l">
              <a:lnSpc>
                <a:spcPct val="115000"/>
              </a:lnSpc>
              <a:spcBef>
                <a:spcPts val="1600"/>
              </a:spcBef>
              <a:spcAft>
                <a:spcPts val="0"/>
              </a:spcAft>
              <a:buClr>
                <a:schemeClr val="dk1"/>
              </a:buClr>
              <a:buSzPts val="700"/>
              <a:buChar char="■"/>
              <a:defRPr sz="1300">
                <a:solidFill>
                  <a:srgbClr val="0F6890"/>
                </a:solidFill>
              </a:defRPr>
            </a:lvl3pPr>
            <a:lvl4pPr lvl="3" rtl="0" algn="l">
              <a:lnSpc>
                <a:spcPct val="115000"/>
              </a:lnSpc>
              <a:spcBef>
                <a:spcPts val="1600"/>
              </a:spcBef>
              <a:spcAft>
                <a:spcPts val="0"/>
              </a:spcAft>
              <a:buClr>
                <a:schemeClr val="dk1"/>
              </a:buClr>
              <a:buSzPts val="700"/>
              <a:buChar char="●"/>
              <a:defRPr sz="1300">
                <a:solidFill>
                  <a:srgbClr val="0F6890"/>
                </a:solidFill>
              </a:defRPr>
            </a:lvl4pPr>
            <a:lvl5pPr lvl="4" rtl="0" algn="l">
              <a:lnSpc>
                <a:spcPct val="115000"/>
              </a:lnSpc>
              <a:spcBef>
                <a:spcPts val="1600"/>
              </a:spcBef>
              <a:spcAft>
                <a:spcPts val="0"/>
              </a:spcAft>
              <a:buClr>
                <a:schemeClr val="dk1"/>
              </a:buClr>
              <a:buSzPts val="700"/>
              <a:buChar char="○"/>
              <a:defRPr sz="1300">
                <a:solidFill>
                  <a:srgbClr val="0F6890"/>
                </a:solidFill>
              </a:defRPr>
            </a:lvl5pPr>
            <a:lvl6pPr lvl="5" rtl="0" algn="l">
              <a:lnSpc>
                <a:spcPct val="115000"/>
              </a:lnSpc>
              <a:spcBef>
                <a:spcPts val="1600"/>
              </a:spcBef>
              <a:spcAft>
                <a:spcPts val="0"/>
              </a:spcAft>
              <a:buClr>
                <a:schemeClr val="dk1"/>
              </a:buClr>
              <a:buSzPts val="700"/>
              <a:buChar char="■"/>
              <a:defRPr sz="1300">
                <a:solidFill>
                  <a:srgbClr val="0F6890"/>
                </a:solidFill>
              </a:defRPr>
            </a:lvl6pPr>
            <a:lvl7pPr lvl="6" rtl="0" algn="l">
              <a:lnSpc>
                <a:spcPct val="115000"/>
              </a:lnSpc>
              <a:spcBef>
                <a:spcPts val="1600"/>
              </a:spcBef>
              <a:spcAft>
                <a:spcPts val="0"/>
              </a:spcAft>
              <a:buClr>
                <a:schemeClr val="dk1"/>
              </a:buClr>
              <a:buSzPts val="700"/>
              <a:buChar char="●"/>
              <a:defRPr sz="1300">
                <a:solidFill>
                  <a:srgbClr val="0F6890"/>
                </a:solidFill>
              </a:defRPr>
            </a:lvl7pPr>
            <a:lvl8pPr lvl="7" rtl="0" algn="l">
              <a:lnSpc>
                <a:spcPct val="115000"/>
              </a:lnSpc>
              <a:spcBef>
                <a:spcPts val="1600"/>
              </a:spcBef>
              <a:spcAft>
                <a:spcPts val="0"/>
              </a:spcAft>
              <a:buClr>
                <a:schemeClr val="dk1"/>
              </a:buClr>
              <a:buSzPts val="700"/>
              <a:buChar char="○"/>
              <a:defRPr sz="1300">
                <a:solidFill>
                  <a:srgbClr val="0F6890"/>
                </a:solidFill>
              </a:defRPr>
            </a:lvl8pPr>
            <a:lvl9pPr lvl="8" rtl="0" algn="l">
              <a:lnSpc>
                <a:spcPct val="115000"/>
              </a:lnSpc>
              <a:spcBef>
                <a:spcPts val="1600"/>
              </a:spcBef>
              <a:spcAft>
                <a:spcPts val="1600"/>
              </a:spcAft>
              <a:buClr>
                <a:schemeClr val="dk1"/>
              </a:buClr>
              <a:buSzPts val="700"/>
              <a:buChar char="■"/>
              <a:defRPr sz="1300">
                <a:solidFill>
                  <a:srgbClr val="0F6890"/>
                </a:solidFill>
              </a:defRPr>
            </a:lvl9pPr>
          </a:lstStyle>
          <a:p/>
        </p:txBody>
      </p:sp>
      <p:sp>
        <p:nvSpPr>
          <p:cNvPr id="122" name="Google Shape;122;p16"/>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23" name="Google Shape;123;p16"/>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124" name="Google Shape;124;p16"/>
          <p:cNvGrpSpPr/>
          <p:nvPr/>
        </p:nvGrpSpPr>
        <p:grpSpPr>
          <a:xfrm>
            <a:off x="3996738" y="105461"/>
            <a:ext cx="274235" cy="171101"/>
            <a:chOff x="11481550" y="2611546"/>
            <a:chExt cx="798588" cy="518331"/>
          </a:xfrm>
        </p:grpSpPr>
        <p:sp>
          <p:nvSpPr>
            <p:cNvPr id="125" name="Google Shape;125;p16"/>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26" name="Google Shape;126;p16"/>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127" name="Google Shape;127;p16"/>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28" name="Google Shape;128;p16"/>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129" name="Google Shape;129;p16"/>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30" name="Google Shape;130;p16"/>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31" name="Google Shape;131;p16"/>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32" name="Google Shape;132;p16"/>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33" name="Google Shape;133;p16"/>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134" name="Google Shape;134;p16"/>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35" name="Google Shape;135;p16"/>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36" name="Google Shape;136;p16"/>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137" name="Google Shape;137;p16"/>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38" name="Google Shape;138;p16"/>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139" name="Google Shape;139;p16"/>
          <p:cNvGrpSpPr/>
          <p:nvPr/>
        </p:nvGrpSpPr>
        <p:grpSpPr>
          <a:xfrm>
            <a:off x="875759" y="78041"/>
            <a:ext cx="194959" cy="225752"/>
            <a:chOff x="2042250" y="818150"/>
            <a:chExt cx="3544700" cy="4097125"/>
          </a:xfrm>
        </p:grpSpPr>
        <p:sp>
          <p:nvSpPr>
            <p:cNvPr id="140" name="Google Shape;140;p16"/>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16"/>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16"/>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 name="Google Shape;143;p16"/>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44" name="Google Shape;144;p16"/>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45" name="Google Shape;145;p16"/>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46" name="Google Shape;146;p16"/>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47" name="Google Shape;147;p16"/>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6">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6">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16">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6">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6">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bg>
      <p:bgPr>
        <a:solidFill>
          <a:srgbClr val="F6F7E3"/>
        </a:solidFill>
      </p:bgPr>
    </p:bg>
    <p:spTree>
      <p:nvGrpSpPr>
        <p:cNvPr id="153" name="Shape 153"/>
        <p:cNvGrpSpPr/>
        <p:nvPr/>
      </p:nvGrpSpPr>
      <p:grpSpPr>
        <a:xfrm>
          <a:off x="0" y="0"/>
          <a:ext cx="0" cy="0"/>
          <a:chOff x="0" y="0"/>
          <a:chExt cx="0" cy="0"/>
        </a:xfrm>
      </p:grpSpPr>
      <p:sp>
        <p:nvSpPr>
          <p:cNvPr id="154" name="Google Shape;154;p17"/>
          <p:cNvSpPr txBox="1"/>
          <p:nvPr>
            <p:ph hasCustomPrompt="1" type="title"/>
          </p:nvPr>
        </p:nvSpPr>
        <p:spPr>
          <a:xfrm>
            <a:off x="743400" y="725125"/>
            <a:ext cx="7729200" cy="1963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rgbClr val="0D6889"/>
              </a:buClr>
              <a:buSzPts val="6000"/>
              <a:buFont typeface="Lato Black"/>
              <a:buNone/>
              <a:defRPr sz="6000">
                <a:solidFill>
                  <a:srgbClr val="0D6889"/>
                </a:solidFill>
                <a:latin typeface="Lato Black"/>
                <a:ea typeface="Lato Black"/>
                <a:cs typeface="Lato Black"/>
                <a:sym typeface="Lato Black"/>
              </a:defRPr>
            </a:lvl1pPr>
            <a:lvl2pPr lvl="1" rtl="0" algn="ctr">
              <a:lnSpc>
                <a:spcPct val="100000"/>
              </a:lnSpc>
              <a:spcBef>
                <a:spcPts val="0"/>
              </a:spcBef>
              <a:spcAft>
                <a:spcPts val="0"/>
              </a:spcAft>
              <a:buSzPts val="12000"/>
              <a:buNone/>
              <a:defRPr sz="12000"/>
            </a:lvl2pPr>
            <a:lvl3pPr lvl="2" rtl="0" algn="ctr">
              <a:lnSpc>
                <a:spcPct val="100000"/>
              </a:lnSpc>
              <a:spcBef>
                <a:spcPts val="0"/>
              </a:spcBef>
              <a:spcAft>
                <a:spcPts val="0"/>
              </a:spcAft>
              <a:buSzPts val="12000"/>
              <a:buNone/>
              <a:defRPr sz="12000"/>
            </a:lvl3pPr>
            <a:lvl4pPr lvl="3" rtl="0" algn="ctr">
              <a:lnSpc>
                <a:spcPct val="100000"/>
              </a:lnSpc>
              <a:spcBef>
                <a:spcPts val="0"/>
              </a:spcBef>
              <a:spcAft>
                <a:spcPts val="0"/>
              </a:spcAft>
              <a:buSzPts val="12000"/>
              <a:buNone/>
              <a:defRPr sz="12000"/>
            </a:lvl4pPr>
            <a:lvl5pPr lvl="4" rtl="0" algn="ctr">
              <a:lnSpc>
                <a:spcPct val="100000"/>
              </a:lnSpc>
              <a:spcBef>
                <a:spcPts val="0"/>
              </a:spcBef>
              <a:spcAft>
                <a:spcPts val="0"/>
              </a:spcAft>
              <a:buSzPts val="12000"/>
              <a:buNone/>
              <a:defRPr sz="12000"/>
            </a:lvl5pPr>
            <a:lvl6pPr lvl="5" rtl="0" algn="ctr">
              <a:lnSpc>
                <a:spcPct val="100000"/>
              </a:lnSpc>
              <a:spcBef>
                <a:spcPts val="0"/>
              </a:spcBef>
              <a:spcAft>
                <a:spcPts val="0"/>
              </a:spcAft>
              <a:buSzPts val="12000"/>
              <a:buNone/>
              <a:defRPr sz="12000"/>
            </a:lvl6pPr>
            <a:lvl7pPr lvl="6" rtl="0" algn="ctr">
              <a:lnSpc>
                <a:spcPct val="100000"/>
              </a:lnSpc>
              <a:spcBef>
                <a:spcPts val="0"/>
              </a:spcBef>
              <a:spcAft>
                <a:spcPts val="0"/>
              </a:spcAft>
              <a:buSzPts val="12000"/>
              <a:buNone/>
              <a:defRPr sz="12000"/>
            </a:lvl7pPr>
            <a:lvl8pPr lvl="7" rtl="0" algn="ctr">
              <a:lnSpc>
                <a:spcPct val="100000"/>
              </a:lnSpc>
              <a:spcBef>
                <a:spcPts val="0"/>
              </a:spcBef>
              <a:spcAft>
                <a:spcPts val="0"/>
              </a:spcAft>
              <a:buSzPts val="12000"/>
              <a:buNone/>
              <a:defRPr sz="12000"/>
            </a:lvl8pPr>
            <a:lvl9pPr lvl="8" rtl="0" algn="ctr">
              <a:lnSpc>
                <a:spcPct val="100000"/>
              </a:lnSpc>
              <a:spcBef>
                <a:spcPts val="0"/>
              </a:spcBef>
              <a:spcAft>
                <a:spcPts val="0"/>
              </a:spcAft>
              <a:buSzPts val="12000"/>
              <a:buNone/>
              <a:defRPr sz="12000"/>
            </a:lvl9pPr>
          </a:lstStyle>
          <a:p>
            <a:r>
              <a:t>xx%</a:t>
            </a:r>
          </a:p>
        </p:txBody>
      </p:sp>
      <p:sp>
        <p:nvSpPr>
          <p:cNvPr id="155" name="Google Shape;155;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s"/>
              <a:t>‹#›</a:t>
            </a:fld>
            <a:endParaRPr/>
          </a:p>
        </p:txBody>
      </p:sp>
      <p:sp>
        <p:nvSpPr>
          <p:cNvPr id="156" name="Google Shape;156;p17"/>
          <p:cNvSpPr/>
          <p:nvPr/>
        </p:nvSpPr>
        <p:spPr>
          <a:xfrm rot="-5400000">
            <a:off x="3999487" y="3104363"/>
            <a:ext cx="674764" cy="801039"/>
          </a:xfrm>
          <a:custGeom>
            <a:rect b="b" l="l" r="r" t="t"/>
            <a:pathLst>
              <a:path extrusionOk="0" h="1313179" w="1106170">
                <a:moveTo>
                  <a:pt x="1103991" y="0"/>
                </a:moveTo>
                <a:lnTo>
                  <a:pt x="1056384" y="6458"/>
                </a:lnTo>
                <a:lnTo>
                  <a:pt x="1009417" y="14675"/>
                </a:lnTo>
                <a:lnTo>
                  <a:pt x="963119" y="24614"/>
                </a:lnTo>
                <a:lnTo>
                  <a:pt x="917522" y="36237"/>
                </a:lnTo>
                <a:lnTo>
                  <a:pt x="872657" y="49508"/>
                </a:lnTo>
                <a:lnTo>
                  <a:pt x="828552" y="64389"/>
                </a:lnTo>
                <a:lnTo>
                  <a:pt x="785240" y="80844"/>
                </a:lnTo>
                <a:lnTo>
                  <a:pt x="742750" y="98836"/>
                </a:lnTo>
                <a:lnTo>
                  <a:pt x="701113" y="118328"/>
                </a:lnTo>
                <a:lnTo>
                  <a:pt x="660360" y="139282"/>
                </a:lnTo>
                <a:lnTo>
                  <a:pt x="620521" y="161662"/>
                </a:lnTo>
                <a:lnTo>
                  <a:pt x="581627" y="185432"/>
                </a:lnTo>
                <a:lnTo>
                  <a:pt x="543708" y="210553"/>
                </a:lnTo>
                <a:lnTo>
                  <a:pt x="506794" y="236989"/>
                </a:lnTo>
                <a:lnTo>
                  <a:pt x="470917" y="264703"/>
                </a:lnTo>
                <a:lnTo>
                  <a:pt x="436106" y="293658"/>
                </a:lnTo>
                <a:lnTo>
                  <a:pt x="402393" y="323817"/>
                </a:lnTo>
                <a:lnTo>
                  <a:pt x="369807" y="355143"/>
                </a:lnTo>
                <a:lnTo>
                  <a:pt x="338380" y="387600"/>
                </a:lnTo>
                <a:lnTo>
                  <a:pt x="308141" y="421149"/>
                </a:lnTo>
                <a:lnTo>
                  <a:pt x="279121" y="455755"/>
                </a:lnTo>
                <a:lnTo>
                  <a:pt x="251352" y="491380"/>
                </a:lnTo>
                <a:lnTo>
                  <a:pt x="224863" y="527988"/>
                </a:lnTo>
                <a:lnTo>
                  <a:pt x="199684" y="565540"/>
                </a:lnTo>
                <a:lnTo>
                  <a:pt x="175847" y="604001"/>
                </a:lnTo>
                <a:lnTo>
                  <a:pt x="153381" y="643334"/>
                </a:lnTo>
                <a:lnTo>
                  <a:pt x="132319" y="683501"/>
                </a:lnTo>
                <a:lnTo>
                  <a:pt x="112688" y="724465"/>
                </a:lnTo>
                <a:lnTo>
                  <a:pt x="94522" y="766190"/>
                </a:lnTo>
                <a:lnTo>
                  <a:pt x="77849" y="808639"/>
                </a:lnTo>
                <a:lnTo>
                  <a:pt x="62701" y="851774"/>
                </a:lnTo>
                <a:lnTo>
                  <a:pt x="49107" y="895558"/>
                </a:lnTo>
                <a:lnTo>
                  <a:pt x="37099" y="939956"/>
                </a:lnTo>
                <a:lnTo>
                  <a:pt x="26707" y="984929"/>
                </a:lnTo>
                <a:lnTo>
                  <a:pt x="17962" y="1030441"/>
                </a:lnTo>
                <a:lnTo>
                  <a:pt x="10893" y="1076454"/>
                </a:lnTo>
                <a:lnTo>
                  <a:pt x="5532" y="1122933"/>
                </a:lnTo>
                <a:lnTo>
                  <a:pt x="1909" y="1169839"/>
                </a:lnTo>
                <a:lnTo>
                  <a:pt x="55" y="1217136"/>
                </a:lnTo>
                <a:lnTo>
                  <a:pt x="0" y="1264787"/>
                </a:lnTo>
                <a:lnTo>
                  <a:pt x="1774" y="1312755"/>
                </a:lnTo>
                <a:lnTo>
                  <a:pt x="49477" y="1306271"/>
                </a:lnTo>
                <a:lnTo>
                  <a:pt x="96534" y="1298038"/>
                </a:lnTo>
                <a:lnTo>
                  <a:pt x="142914" y="1288091"/>
                </a:lnTo>
                <a:lnTo>
                  <a:pt x="188587" y="1276467"/>
                </a:lnTo>
                <a:lnTo>
                  <a:pt x="233523" y="1263202"/>
                </a:lnTo>
                <a:lnTo>
                  <a:pt x="277692" y="1248333"/>
                </a:lnTo>
                <a:lnTo>
                  <a:pt x="321062" y="1231896"/>
                </a:lnTo>
                <a:lnTo>
                  <a:pt x="363604" y="1213928"/>
                </a:lnTo>
                <a:lnTo>
                  <a:pt x="405287" y="1194464"/>
                </a:lnTo>
                <a:lnTo>
                  <a:pt x="446080" y="1173542"/>
                </a:lnTo>
                <a:lnTo>
                  <a:pt x="485955" y="1151198"/>
                </a:lnTo>
                <a:lnTo>
                  <a:pt x="524879" y="1127467"/>
                </a:lnTo>
                <a:lnTo>
                  <a:pt x="562823" y="1102388"/>
                </a:lnTo>
                <a:lnTo>
                  <a:pt x="599757" y="1075995"/>
                </a:lnTo>
                <a:lnTo>
                  <a:pt x="635649" y="1048325"/>
                </a:lnTo>
                <a:lnTo>
                  <a:pt x="670470" y="1019415"/>
                </a:lnTo>
                <a:lnTo>
                  <a:pt x="704190" y="989301"/>
                </a:lnTo>
                <a:lnTo>
                  <a:pt x="736777" y="958020"/>
                </a:lnTo>
                <a:lnTo>
                  <a:pt x="768202" y="925607"/>
                </a:lnTo>
                <a:lnTo>
                  <a:pt x="798434" y="892100"/>
                </a:lnTo>
                <a:lnTo>
                  <a:pt x="827443" y="857534"/>
                </a:lnTo>
                <a:lnTo>
                  <a:pt x="855198" y="821946"/>
                </a:lnTo>
                <a:lnTo>
                  <a:pt x="881670" y="785373"/>
                </a:lnTo>
                <a:lnTo>
                  <a:pt x="906827" y="747850"/>
                </a:lnTo>
                <a:lnTo>
                  <a:pt x="930639" y="709414"/>
                </a:lnTo>
                <a:lnTo>
                  <a:pt x="953077" y="670103"/>
                </a:lnTo>
                <a:lnTo>
                  <a:pt x="974109" y="629951"/>
                </a:lnTo>
                <a:lnTo>
                  <a:pt x="993706" y="588995"/>
                </a:lnTo>
                <a:lnTo>
                  <a:pt x="1011836" y="547272"/>
                </a:lnTo>
                <a:lnTo>
                  <a:pt x="1028470" y="504819"/>
                </a:lnTo>
                <a:lnTo>
                  <a:pt x="1043577" y="461671"/>
                </a:lnTo>
                <a:lnTo>
                  <a:pt x="1057127" y="417864"/>
                </a:lnTo>
                <a:lnTo>
                  <a:pt x="1069089" y="373437"/>
                </a:lnTo>
                <a:lnTo>
                  <a:pt x="1079433" y="328423"/>
                </a:lnTo>
                <a:lnTo>
                  <a:pt x="1088129" y="282861"/>
                </a:lnTo>
                <a:lnTo>
                  <a:pt x="1095147" y="236787"/>
                </a:lnTo>
                <a:lnTo>
                  <a:pt x="1100455" y="190236"/>
                </a:lnTo>
                <a:lnTo>
                  <a:pt x="1104024" y="143245"/>
                </a:lnTo>
                <a:lnTo>
                  <a:pt x="1105710" y="98836"/>
                </a:lnTo>
                <a:lnTo>
                  <a:pt x="1105823" y="48091"/>
                </a:lnTo>
                <a:lnTo>
                  <a:pt x="1103991" y="0"/>
                </a:lnTo>
                <a:close/>
              </a:path>
            </a:pathLst>
          </a:custGeom>
          <a:solidFill>
            <a:srgbClr val="9AD0C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57" name="Google Shape;157;p17"/>
          <p:cNvSpPr/>
          <p:nvPr/>
        </p:nvSpPr>
        <p:spPr>
          <a:xfrm rot="-5400000">
            <a:off x="4264599" y="3345731"/>
            <a:ext cx="511689" cy="633317"/>
          </a:xfrm>
          <a:custGeom>
            <a:rect b="b" l="l" r="r" t="t"/>
            <a:pathLst>
              <a:path extrusionOk="0" h="1038225" w="838834">
                <a:moveTo>
                  <a:pt x="0" y="1037800"/>
                </a:moveTo>
                <a:lnTo>
                  <a:pt x="838361"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58" name="Google Shape;158;p17"/>
          <p:cNvSpPr/>
          <p:nvPr/>
        </p:nvSpPr>
        <p:spPr>
          <a:xfrm rot="-5400000">
            <a:off x="3720314" y="3928622"/>
            <a:ext cx="674764" cy="801039"/>
          </a:xfrm>
          <a:custGeom>
            <a:rect b="b" l="l" r="r" t="t"/>
            <a:pathLst>
              <a:path extrusionOk="0" h="1313179" w="1106170">
                <a:moveTo>
                  <a:pt x="1831" y="0"/>
                </a:moveTo>
                <a:lnTo>
                  <a:pt x="0" y="48091"/>
                </a:lnTo>
                <a:lnTo>
                  <a:pt x="112" y="98836"/>
                </a:lnTo>
                <a:lnTo>
                  <a:pt x="1798" y="143245"/>
                </a:lnTo>
                <a:lnTo>
                  <a:pt x="5367" y="190236"/>
                </a:lnTo>
                <a:lnTo>
                  <a:pt x="10706" y="236989"/>
                </a:lnTo>
                <a:lnTo>
                  <a:pt x="17693" y="282861"/>
                </a:lnTo>
                <a:lnTo>
                  <a:pt x="26389" y="328423"/>
                </a:lnTo>
                <a:lnTo>
                  <a:pt x="36733" y="373437"/>
                </a:lnTo>
                <a:lnTo>
                  <a:pt x="48696" y="417864"/>
                </a:lnTo>
                <a:lnTo>
                  <a:pt x="62245" y="461671"/>
                </a:lnTo>
                <a:lnTo>
                  <a:pt x="77353" y="504819"/>
                </a:lnTo>
                <a:lnTo>
                  <a:pt x="93986" y="547272"/>
                </a:lnTo>
                <a:lnTo>
                  <a:pt x="112117" y="588995"/>
                </a:lnTo>
                <a:lnTo>
                  <a:pt x="131713" y="629951"/>
                </a:lnTo>
                <a:lnTo>
                  <a:pt x="152745" y="670103"/>
                </a:lnTo>
                <a:lnTo>
                  <a:pt x="175183" y="709414"/>
                </a:lnTo>
                <a:lnTo>
                  <a:pt x="198995" y="747850"/>
                </a:lnTo>
                <a:lnTo>
                  <a:pt x="224153" y="785373"/>
                </a:lnTo>
                <a:lnTo>
                  <a:pt x="250624" y="821946"/>
                </a:lnTo>
                <a:lnTo>
                  <a:pt x="278379" y="857534"/>
                </a:lnTo>
                <a:lnTo>
                  <a:pt x="307388" y="892100"/>
                </a:lnTo>
                <a:lnTo>
                  <a:pt x="337620" y="925607"/>
                </a:lnTo>
                <a:lnTo>
                  <a:pt x="369045" y="958020"/>
                </a:lnTo>
                <a:lnTo>
                  <a:pt x="401633" y="989301"/>
                </a:lnTo>
                <a:lnTo>
                  <a:pt x="435352" y="1019415"/>
                </a:lnTo>
                <a:lnTo>
                  <a:pt x="470173" y="1048325"/>
                </a:lnTo>
                <a:lnTo>
                  <a:pt x="506066" y="1075995"/>
                </a:lnTo>
                <a:lnTo>
                  <a:pt x="542999" y="1102388"/>
                </a:lnTo>
                <a:lnTo>
                  <a:pt x="580943" y="1127467"/>
                </a:lnTo>
                <a:lnTo>
                  <a:pt x="619868" y="1151198"/>
                </a:lnTo>
                <a:lnTo>
                  <a:pt x="659742" y="1173542"/>
                </a:lnTo>
                <a:lnTo>
                  <a:pt x="700536" y="1194464"/>
                </a:lnTo>
                <a:lnTo>
                  <a:pt x="742219" y="1213928"/>
                </a:lnTo>
                <a:lnTo>
                  <a:pt x="784760" y="1231896"/>
                </a:lnTo>
                <a:lnTo>
                  <a:pt x="828131" y="1248333"/>
                </a:lnTo>
                <a:lnTo>
                  <a:pt x="872299" y="1263202"/>
                </a:lnTo>
                <a:lnTo>
                  <a:pt x="917235" y="1276467"/>
                </a:lnTo>
                <a:lnTo>
                  <a:pt x="962908" y="1288091"/>
                </a:lnTo>
                <a:lnTo>
                  <a:pt x="1009288" y="1298038"/>
                </a:lnTo>
                <a:lnTo>
                  <a:pt x="1056345" y="1306271"/>
                </a:lnTo>
                <a:lnTo>
                  <a:pt x="1104049" y="1312755"/>
                </a:lnTo>
                <a:lnTo>
                  <a:pt x="1105823" y="1264787"/>
                </a:lnTo>
                <a:lnTo>
                  <a:pt x="1105767" y="1217136"/>
                </a:lnTo>
                <a:lnTo>
                  <a:pt x="1103913" y="1169839"/>
                </a:lnTo>
                <a:lnTo>
                  <a:pt x="1100290" y="1122933"/>
                </a:lnTo>
                <a:lnTo>
                  <a:pt x="1094929" y="1076454"/>
                </a:lnTo>
                <a:lnTo>
                  <a:pt x="1087861" y="1030441"/>
                </a:lnTo>
                <a:lnTo>
                  <a:pt x="1079115" y="984929"/>
                </a:lnTo>
                <a:lnTo>
                  <a:pt x="1068723" y="939956"/>
                </a:lnTo>
                <a:lnTo>
                  <a:pt x="1056715" y="895558"/>
                </a:lnTo>
                <a:lnTo>
                  <a:pt x="1043122" y="851774"/>
                </a:lnTo>
                <a:lnTo>
                  <a:pt x="1027973" y="808639"/>
                </a:lnTo>
                <a:lnTo>
                  <a:pt x="1011301" y="766190"/>
                </a:lnTo>
                <a:lnTo>
                  <a:pt x="993134" y="724465"/>
                </a:lnTo>
                <a:lnTo>
                  <a:pt x="973504" y="683501"/>
                </a:lnTo>
                <a:lnTo>
                  <a:pt x="952441" y="643334"/>
                </a:lnTo>
                <a:lnTo>
                  <a:pt x="929975" y="604001"/>
                </a:lnTo>
                <a:lnTo>
                  <a:pt x="906138" y="565540"/>
                </a:lnTo>
                <a:lnTo>
                  <a:pt x="880960" y="527988"/>
                </a:lnTo>
                <a:lnTo>
                  <a:pt x="854470" y="491380"/>
                </a:lnTo>
                <a:lnTo>
                  <a:pt x="826701" y="455755"/>
                </a:lnTo>
                <a:lnTo>
                  <a:pt x="797681" y="421149"/>
                </a:lnTo>
                <a:lnTo>
                  <a:pt x="767443" y="387600"/>
                </a:lnTo>
                <a:lnTo>
                  <a:pt x="736015" y="355143"/>
                </a:lnTo>
                <a:lnTo>
                  <a:pt x="703429" y="323817"/>
                </a:lnTo>
                <a:lnTo>
                  <a:pt x="669716" y="293658"/>
                </a:lnTo>
                <a:lnTo>
                  <a:pt x="634905" y="264703"/>
                </a:lnTo>
                <a:lnTo>
                  <a:pt x="599028" y="236989"/>
                </a:lnTo>
                <a:lnTo>
                  <a:pt x="562115" y="210553"/>
                </a:lnTo>
                <a:lnTo>
                  <a:pt x="524195" y="185432"/>
                </a:lnTo>
                <a:lnTo>
                  <a:pt x="485301" y="161662"/>
                </a:lnTo>
                <a:lnTo>
                  <a:pt x="445462" y="139282"/>
                </a:lnTo>
                <a:lnTo>
                  <a:pt x="404709" y="118328"/>
                </a:lnTo>
                <a:lnTo>
                  <a:pt x="363072" y="98836"/>
                </a:lnTo>
                <a:lnTo>
                  <a:pt x="320583" y="80844"/>
                </a:lnTo>
                <a:lnTo>
                  <a:pt x="277270" y="64389"/>
                </a:lnTo>
                <a:lnTo>
                  <a:pt x="233166" y="49508"/>
                </a:lnTo>
                <a:lnTo>
                  <a:pt x="188300" y="36237"/>
                </a:lnTo>
                <a:lnTo>
                  <a:pt x="142703" y="24614"/>
                </a:lnTo>
                <a:lnTo>
                  <a:pt x="96405" y="14675"/>
                </a:lnTo>
                <a:lnTo>
                  <a:pt x="49438" y="6458"/>
                </a:lnTo>
                <a:lnTo>
                  <a:pt x="1831" y="0"/>
                </a:lnTo>
                <a:close/>
              </a:path>
            </a:pathLst>
          </a:custGeom>
          <a:solidFill>
            <a:srgbClr val="9AD0C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59" name="Google Shape;159;p17"/>
          <p:cNvSpPr/>
          <p:nvPr/>
        </p:nvSpPr>
        <p:spPr>
          <a:xfrm rot="-5400000">
            <a:off x="3985426" y="3855439"/>
            <a:ext cx="511689" cy="633317"/>
          </a:xfrm>
          <a:custGeom>
            <a:rect b="b" l="l" r="r" t="t"/>
            <a:pathLst>
              <a:path extrusionOk="0" h="1038225" w="838834">
                <a:moveTo>
                  <a:pt x="838361" y="1037800"/>
                </a:move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cxnSp>
        <p:nvCxnSpPr>
          <p:cNvPr id="160" name="Google Shape;160;p17"/>
          <p:cNvCxnSpPr/>
          <p:nvPr/>
        </p:nvCxnSpPr>
        <p:spPr>
          <a:xfrm>
            <a:off x="-63737" y="3919488"/>
            <a:ext cx="9286500" cy="0"/>
          </a:xfrm>
          <a:prstGeom prst="straightConnector1">
            <a:avLst/>
          </a:prstGeom>
          <a:noFill/>
          <a:ln cap="flat" cmpd="sng" w="9525">
            <a:solidFill>
              <a:srgbClr val="01AF9B"/>
            </a:solidFill>
            <a:prstDash val="solid"/>
            <a:round/>
            <a:headEnd len="sm" w="sm" type="none"/>
            <a:tailEnd len="sm" w="sm" type="none"/>
          </a:ln>
        </p:spPr>
      </p:cxnSp>
      <p:sp>
        <p:nvSpPr>
          <p:cNvPr id="161" name="Google Shape;161;p17"/>
          <p:cNvSpPr txBox="1"/>
          <p:nvPr>
            <p:ph idx="1" type="subTitle"/>
          </p:nvPr>
        </p:nvSpPr>
        <p:spPr>
          <a:xfrm>
            <a:off x="705575" y="2350900"/>
            <a:ext cx="7729200" cy="349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9678A"/>
              </a:buClr>
              <a:buSzPts val="1400"/>
              <a:buFont typeface="Lato"/>
              <a:buNone/>
              <a:defRPr b="1" sz="1400">
                <a:solidFill>
                  <a:srgbClr val="09678A"/>
                </a:solidFill>
                <a:latin typeface="Lato"/>
                <a:ea typeface="Lato"/>
                <a:cs typeface="Lato"/>
                <a:sym typeface="Lato"/>
              </a:defRPr>
            </a:lvl1pPr>
            <a:lvl2pPr lvl="1" rtl="0" algn="ctr">
              <a:lnSpc>
                <a:spcPct val="115000"/>
              </a:lnSpc>
              <a:spcBef>
                <a:spcPts val="1600"/>
              </a:spcBef>
              <a:spcAft>
                <a:spcPts val="0"/>
              </a:spcAft>
              <a:buClr>
                <a:schemeClr val="lt1"/>
              </a:buClr>
              <a:buSzPts val="1300"/>
              <a:buNone/>
              <a:defRPr b="1" sz="1300">
                <a:solidFill>
                  <a:schemeClr val="lt1"/>
                </a:solidFill>
              </a:defRPr>
            </a:lvl2pPr>
            <a:lvl3pPr lvl="2" rtl="0" algn="ctr">
              <a:lnSpc>
                <a:spcPct val="115000"/>
              </a:lnSpc>
              <a:spcBef>
                <a:spcPts val="1600"/>
              </a:spcBef>
              <a:spcAft>
                <a:spcPts val="0"/>
              </a:spcAft>
              <a:buClr>
                <a:schemeClr val="lt1"/>
              </a:buClr>
              <a:buSzPts val="1300"/>
              <a:buNone/>
              <a:defRPr b="1" sz="1300">
                <a:solidFill>
                  <a:schemeClr val="lt1"/>
                </a:solidFill>
              </a:defRPr>
            </a:lvl3pPr>
            <a:lvl4pPr lvl="3" rtl="0" algn="ctr">
              <a:lnSpc>
                <a:spcPct val="115000"/>
              </a:lnSpc>
              <a:spcBef>
                <a:spcPts val="1600"/>
              </a:spcBef>
              <a:spcAft>
                <a:spcPts val="0"/>
              </a:spcAft>
              <a:buClr>
                <a:schemeClr val="lt1"/>
              </a:buClr>
              <a:buSzPts val="1300"/>
              <a:buNone/>
              <a:defRPr b="1" sz="1300">
                <a:solidFill>
                  <a:schemeClr val="lt1"/>
                </a:solidFill>
              </a:defRPr>
            </a:lvl4pPr>
            <a:lvl5pPr lvl="4" rtl="0" algn="ctr">
              <a:lnSpc>
                <a:spcPct val="115000"/>
              </a:lnSpc>
              <a:spcBef>
                <a:spcPts val="1600"/>
              </a:spcBef>
              <a:spcAft>
                <a:spcPts val="0"/>
              </a:spcAft>
              <a:buClr>
                <a:schemeClr val="lt1"/>
              </a:buClr>
              <a:buSzPts val="1300"/>
              <a:buNone/>
              <a:defRPr b="1" sz="1300">
                <a:solidFill>
                  <a:schemeClr val="lt1"/>
                </a:solidFill>
              </a:defRPr>
            </a:lvl5pPr>
            <a:lvl6pPr lvl="5" rtl="0" algn="ctr">
              <a:lnSpc>
                <a:spcPct val="115000"/>
              </a:lnSpc>
              <a:spcBef>
                <a:spcPts val="1600"/>
              </a:spcBef>
              <a:spcAft>
                <a:spcPts val="0"/>
              </a:spcAft>
              <a:buClr>
                <a:schemeClr val="lt1"/>
              </a:buClr>
              <a:buSzPts val="1300"/>
              <a:buNone/>
              <a:defRPr b="1" sz="1300">
                <a:solidFill>
                  <a:schemeClr val="lt1"/>
                </a:solidFill>
              </a:defRPr>
            </a:lvl6pPr>
            <a:lvl7pPr lvl="6" rtl="0" algn="ctr">
              <a:lnSpc>
                <a:spcPct val="115000"/>
              </a:lnSpc>
              <a:spcBef>
                <a:spcPts val="1600"/>
              </a:spcBef>
              <a:spcAft>
                <a:spcPts val="0"/>
              </a:spcAft>
              <a:buClr>
                <a:schemeClr val="lt1"/>
              </a:buClr>
              <a:buSzPts val="1300"/>
              <a:buNone/>
              <a:defRPr b="1" sz="1300">
                <a:solidFill>
                  <a:schemeClr val="lt1"/>
                </a:solidFill>
              </a:defRPr>
            </a:lvl7pPr>
            <a:lvl8pPr lvl="7" rtl="0" algn="ctr">
              <a:lnSpc>
                <a:spcPct val="115000"/>
              </a:lnSpc>
              <a:spcBef>
                <a:spcPts val="1600"/>
              </a:spcBef>
              <a:spcAft>
                <a:spcPts val="0"/>
              </a:spcAft>
              <a:buClr>
                <a:schemeClr val="lt1"/>
              </a:buClr>
              <a:buSzPts val="1300"/>
              <a:buNone/>
              <a:defRPr b="1" sz="1300">
                <a:solidFill>
                  <a:schemeClr val="lt1"/>
                </a:solidFill>
              </a:defRPr>
            </a:lvl8pPr>
            <a:lvl9pPr lvl="8" rtl="0" algn="ctr">
              <a:lnSpc>
                <a:spcPct val="115000"/>
              </a:lnSpc>
              <a:spcBef>
                <a:spcPts val="1600"/>
              </a:spcBef>
              <a:spcAft>
                <a:spcPts val="1600"/>
              </a:spcAft>
              <a:buClr>
                <a:schemeClr val="lt1"/>
              </a:buClr>
              <a:buSzPts val="1300"/>
              <a:buNone/>
              <a:defRPr b="1" sz="1300">
                <a:solidFill>
                  <a:schemeClr val="lt1"/>
                </a:solidFill>
              </a:defRPr>
            </a:lvl9pPr>
          </a:lstStyle>
          <a:p/>
        </p:txBody>
      </p:sp>
      <p:grpSp>
        <p:nvGrpSpPr>
          <p:cNvPr id="162" name="Google Shape;162;p17"/>
          <p:cNvGrpSpPr/>
          <p:nvPr/>
        </p:nvGrpSpPr>
        <p:grpSpPr>
          <a:xfrm>
            <a:off x="875759" y="78041"/>
            <a:ext cx="194959" cy="225752"/>
            <a:chOff x="2042250" y="818150"/>
            <a:chExt cx="3544700" cy="4097125"/>
          </a:xfrm>
        </p:grpSpPr>
        <p:sp>
          <p:nvSpPr>
            <p:cNvPr id="163" name="Google Shape;163;p17"/>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7"/>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7"/>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6" name="Google Shape;166;p17"/>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67" name="Google Shape;167;p17"/>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168" name="Google Shape;168;p17"/>
          <p:cNvGrpSpPr/>
          <p:nvPr/>
        </p:nvGrpSpPr>
        <p:grpSpPr>
          <a:xfrm>
            <a:off x="3996738" y="105461"/>
            <a:ext cx="274235" cy="171101"/>
            <a:chOff x="11481550" y="2611546"/>
            <a:chExt cx="798588" cy="518331"/>
          </a:xfrm>
        </p:grpSpPr>
        <p:sp>
          <p:nvSpPr>
            <p:cNvPr id="169" name="Google Shape;169;p17"/>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70" name="Google Shape;170;p17"/>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171" name="Google Shape;171;p17"/>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72" name="Google Shape;172;p17"/>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173" name="Google Shape;173;p17"/>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74" name="Google Shape;174;p17"/>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75" name="Google Shape;175;p17"/>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76" name="Google Shape;176;p17"/>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77" name="Google Shape;177;p17"/>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178" name="Google Shape;178;p17"/>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79" name="Google Shape;179;p17"/>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80" name="Google Shape;180;p17"/>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181" name="Google Shape;181;p17"/>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182" name="Google Shape;182;p17"/>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183" name="Google Shape;183;p17"/>
          <p:cNvGrpSpPr/>
          <p:nvPr/>
        </p:nvGrpSpPr>
        <p:grpSpPr>
          <a:xfrm>
            <a:off x="875759" y="78041"/>
            <a:ext cx="194959" cy="225752"/>
            <a:chOff x="2042250" y="818150"/>
            <a:chExt cx="3544700" cy="4097125"/>
          </a:xfrm>
        </p:grpSpPr>
        <p:sp>
          <p:nvSpPr>
            <p:cNvPr id="184" name="Google Shape;184;p17"/>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7"/>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7"/>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7" name="Google Shape;187;p17"/>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88" name="Google Shape;188;p17"/>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89" name="Google Shape;189;p17"/>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90" name="Google Shape;190;p17"/>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191" name="Google Shape;191;p17"/>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7">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7">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7">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7">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7">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197" name="Shape 197"/>
        <p:cNvGrpSpPr/>
        <p:nvPr/>
      </p:nvGrpSpPr>
      <p:grpSpPr>
        <a:xfrm>
          <a:off x="0" y="0"/>
          <a:ext cx="0" cy="0"/>
          <a:chOff x="0" y="0"/>
          <a:chExt cx="0" cy="0"/>
        </a:xfrm>
      </p:grpSpPr>
      <p:sp>
        <p:nvSpPr>
          <p:cNvPr id="198" name="Google Shape;198;p18"/>
          <p:cNvSpPr txBox="1"/>
          <p:nvPr>
            <p:ph idx="1" type="subTitle"/>
          </p:nvPr>
        </p:nvSpPr>
        <p:spPr>
          <a:xfrm>
            <a:off x="1012500" y="2318963"/>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199" name="Google Shape;199;p18"/>
          <p:cNvSpPr txBox="1"/>
          <p:nvPr>
            <p:ph idx="2" type="subTitle"/>
          </p:nvPr>
        </p:nvSpPr>
        <p:spPr>
          <a:xfrm>
            <a:off x="5207800" y="2318963"/>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200" name="Google Shape;200;p18"/>
          <p:cNvSpPr txBox="1"/>
          <p:nvPr>
            <p:ph idx="3" type="subTitle"/>
          </p:nvPr>
        </p:nvSpPr>
        <p:spPr>
          <a:xfrm>
            <a:off x="1012500" y="2576988"/>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201" name="Google Shape;201;p18"/>
          <p:cNvSpPr txBox="1"/>
          <p:nvPr>
            <p:ph idx="4" type="subTitle"/>
          </p:nvPr>
        </p:nvSpPr>
        <p:spPr>
          <a:xfrm>
            <a:off x="5207800" y="2576988"/>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202" name="Google Shape;202;p18"/>
          <p:cNvSpPr txBox="1"/>
          <p:nvPr>
            <p:ph idx="5" type="subTitle"/>
          </p:nvPr>
        </p:nvSpPr>
        <p:spPr>
          <a:xfrm>
            <a:off x="1012500" y="3787200"/>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203" name="Google Shape;203;p18"/>
          <p:cNvSpPr txBox="1"/>
          <p:nvPr>
            <p:ph idx="6" type="subTitle"/>
          </p:nvPr>
        </p:nvSpPr>
        <p:spPr>
          <a:xfrm>
            <a:off x="5207800" y="3787200"/>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204" name="Google Shape;204;p18"/>
          <p:cNvSpPr txBox="1"/>
          <p:nvPr>
            <p:ph idx="7" type="subTitle"/>
          </p:nvPr>
        </p:nvSpPr>
        <p:spPr>
          <a:xfrm>
            <a:off x="1012500" y="4045225"/>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205" name="Google Shape;205;p18"/>
          <p:cNvSpPr txBox="1"/>
          <p:nvPr>
            <p:ph idx="8" type="subTitle"/>
          </p:nvPr>
        </p:nvSpPr>
        <p:spPr>
          <a:xfrm>
            <a:off x="5207800" y="4045225"/>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206" name="Google Shape;206;p18"/>
          <p:cNvSpPr txBox="1"/>
          <p:nvPr>
            <p:ph type="ctrTitle"/>
          </p:nvPr>
        </p:nvSpPr>
        <p:spPr>
          <a:xfrm>
            <a:off x="988725" y="705809"/>
            <a:ext cx="7166700" cy="4575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9pPr>
          </a:lstStyle>
          <a:p/>
        </p:txBody>
      </p:sp>
      <p:sp>
        <p:nvSpPr>
          <p:cNvPr id="207" name="Google Shape;207;p18"/>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08" name="Google Shape;208;p18"/>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209" name="Google Shape;209;p18"/>
          <p:cNvGrpSpPr/>
          <p:nvPr/>
        </p:nvGrpSpPr>
        <p:grpSpPr>
          <a:xfrm>
            <a:off x="3996738" y="105461"/>
            <a:ext cx="274235" cy="171101"/>
            <a:chOff x="11481550" y="2611546"/>
            <a:chExt cx="798588" cy="518331"/>
          </a:xfrm>
        </p:grpSpPr>
        <p:sp>
          <p:nvSpPr>
            <p:cNvPr id="210" name="Google Shape;210;p18"/>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11" name="Google Shape;211;p18"/>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212" name="Google Shape;212;p18"/>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13" name="Google Shape;213;p18"/>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214" name="Google Shape;214;p18"/>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15" name="Google Shape;215;p18"/>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16" name="Google Shape;216;p18"/>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17" name="Google Shape;217;p18"/>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18" name="Google Shape;218;p18"/>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219" name="Google Shape;219;p18"/>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20" name="Google Shape;220;p18"/>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21" name="Google Shape;221;p18"/>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222" name="Google Shape;222;p18"/>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23" name="Google Shape;223;p18"/>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224" name="Google Shape;224;p18"/>
          <p:cNvGrpSpPr/>
          <p:nvPr/>
        </p:nvGrpSpPr>
        <p:grpSpPr>
          <a:xfrm>
            <a:off x="875759" y="78041"/>
            <a:ext cx="194959" cy="225752"/>
            <a:chOff x="2042250" y="818150"/>
            <a:chExt cx="3544700" cy="4097125"/>
          </a:xfrm>
        </p:grpSpPr>
        <p:sp>
          <p:nvSpPr>
            <p:cNvPr id="225" name="Google Shape;225;p18"/>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18"/>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18"/>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8" name="Google Shape;228;p18"/>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29" name="Google Shape;229;p18"/>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30" name="Google Shape;230;p18"/>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31" name="Google Shape;231;p18"/>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32" name="Google Shape;232;p18"/>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8">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8">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18">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8">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18">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12">
    <p:spTree>
      <p:nvGrpSpPr>
        <p:cNvPr id="238" name="Shape 238"/>
        <p:cNvGrpSpPr/>
        <p:nvPr/>
      </p:nvGrpSpPr>
      <p:grpSpPr>
        <a:xfrm>
          <a:off x="0" y="0"/>
          <a:ext cx="0" cy="0"/>
          <a:chOff x="0" y="0"/>
          <a:chExt cx="0" cy="0"/>
        </a:xfrm>
      </p:grpSpPr>
      <p:sp>
        <p:nvSpPr>
          <p:cNvPr id="239" name="Google Shape;239;p19"/>
          <p:cNvSpPr txBox="1"/>
          <p:nvPr>
            <p:ph idx="1" type="subTitle"/>
          </p:nvPr>
        </p:nvSpPr>
        <p:spPr>
          <a:xfrm>
            <a:off x="719659" y="2224525"/>
            <a:ext cx="17895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None/>
              <a:defRPr sz="1400">
                <a:solidFill>
                  <a:srgbClr val="0F6890"/>
                </a:solidFill>
              </a:defRPr>
            </a:lvl1pPr>
            <a:lvl2pPr lvl="1" rtl="0" algn="ctr">
              <a:lnSpc>
                <a:spcPct val="115000"/>
              </a:lnSpc>
              <a:spcBef>
                <a:spcPts val="1600"/>
              </a:spcBef>
              <a:spcAft>
                <a:spcPts val="0"/>
              </a:spcAft>
              <a:buClr>
                <a:srgbClr val="0F6890"/>
              </a:buClr>
              <a:buSzPts val="1400"/>
              <a:buNone/>
              <a:defRPr>
                <a:solidFill>
                  <a:srgbClr val="0F6890"/>
                </a:solidFill>
              </a:defRPr>
            </a:lvl2pPr>
            <a:lvl3pPr lvl="2" rtl="0" algn="ctr">
              <a:lnSpc>
                <a:spcPct val="115000"/>
              </a:lnSpc>
              <a:spcBef>
                <a:spcPts val="1600"/>
              </a:spcBef>
              <a:spcAft>
                <a:spcPts val="0"/>
              </a:spcAft>
              <a:buClr>
                <a:srgbClr val="0F6890"/>
              </a:buClr>
              <a:buSzPts val="1400"/>
              <a:buNone/>
              <a:defRPr>
                <a:solidFill>
                  <a:srgbClr val="0F6890"/>
                </a:solidFill>
              </a:defRPr>
            </a:lvl3pPr>
            <a:lvl4pPr lvl="3" rtl="0" algn="ctr">
              <a:lnSpc>
                <a:spcPct val="115000"/>
              </a:lnSpc>
              <a:spcBef>
                <a:spcPts val="1600"/>
              </a:spcBef>
              <a:spcAft>
                <a:spcPts val="0"/>
              </a:spcAft>
              <a:buClr>
                <a:srgbClr val="0F6890"/>
              </a:buClr>
              <a:buSzPts val="1400"/>
              <a:buNone/>
              <a:defRPr>
                <a:solidFill>
                  <a:srgbClr val="0F6890"/>
                </a:solidFill>
              </a:defRPr>
            </a:lvl4pPr>
            <a:lvl5pPr lvl="4" rtl="0" algn="ctr">
              <a:lnSpc>
                <a:spcPct val="115000"/>
              </a:lnSpc>
              <a:spcBef>
                <a:spcPts val="1600"/>
              </a:spcBef>
              <a:spcAft>
                <a:spcPts val="0"/>
              </a:spcAft>
              <a:buClr>
                <a:srgbClr val="0F6890"/>
              </a:buClr>
              <a:buSzPts val="1400"/>
              <a:buNone/>
              <a:defRPr>
                <a:solidFill>
                  <a:srgbClr val="0F6890"/>
                </a:solidFill>
              </a:defRPr>
            </a:lvl5pPr>
            <a:lvl6pPr lvl="5" rtl="0" algn="ctr">
              <a:lnSpc>
                <a:spcPct val="115000"/>
              </a:lnSpc>
              <a:spcBef>
                <a:spcPts val="1600"/>
              </a:spcBef>
              <a:spcAft>
                <a:spcPts val="0"/>
              </a:spcAft>
              <a:buClr>
                <a:srgbClr val="0F6890"/>
              </a:buClr>
              <a:buSzPts val="1400"/>
              <a:buNone/>
              <a:defRPr>
                <a:solidFill>
                  <a:srgbClr val="0F6890"/>
                </a:solidFill>
              </a:defRPr>
            </a:lvl6pPr>
            <a:lvl7pPr lvl="6" rtl="0" algn="ctr">
              <a:lnSpc>
                <a:spcPct val="115000"/>
              </a:lnSpc>
              <a:spcBef>
                <a:spcPts val="1600"/>
              </a:spcBef>
              <a:spcAft>
                <a:spcPts val="0"/>
              </a:spcAft>
              <a:buClr>
                <a:srgbClr val="0F6890"/>
              </a:buClr>
              <a:buSzPts val="1400"/>
              <a:buNone/>
              <a:defRPr>
                <a:solidFill>
                  <a:srgbClr val="0F6890"/>
                </a:solidFill>
              </a:defRPr>
            </a:lvl7pPr>
            <a:lvl8pPr lvl="7" rtl="0" algn="ctr">
              <a:lnSpc>
                <a:spcPct val="115000"/>
              </a:lnSpc>
              <a:spcBef>
                <a:spcPts val="1600"/>
              </a:spcBef>
              <a:spcAft>
                <a:spcPts val="0"/>
              </a:spcAft>
              <a:buClr>
                <a:srgbClr val="0F6890"/>
              </a:buClr>
              <a:buSzPts val="1400"/>
              <a:buNone/>
              <a:defRPr>
                <a:solidFill>
                  <a:srgbClr val="0F6890"/>
                </a:solidFill>
              </a:defRPr>
            </a:lvl8pPr>
            <a:lvl9pPr lvl="8" rtl="0" algn="ctr">
              <a:lnSpc>
                <a:spcPct val="115000"/>
              </a:lnSpc>
              <a:spcBef>
                <a:spcPts val="1600"/>
              </a:spcBef>
              <a:spcAft>
                <a:spcPts val="1600"/>
              </a:spcAft>
              <a:buClr>
                <a:srgbClr val="0F6890"/>
              </a:buClr>
              <a:buSzPts val="1400"/>
              <a:buNone/>
              <a:defRPr>
                <a:solidFill>
                  <a:srgbClr val="0F6890"/>
                </a:solidFill>
              </a:defRPr>
            </a:lvl9pPr>
          </a:lstStyle>
          <a:p/>
        </p:txBody>
      </p:sp>
      <p:sp>
        <p:nvSpPr>
          <p:cNvPr id="240" name="Google Shape;240;p19"/>
          <p:cNvSpPr txBox="1"/>
          <p:nvPr>
            <p:ph idx="2" type="subTitle"/>
          </p:nvPr>
        </p:nvSpPr>
        <p:spPr>
          <a:xfrm>
            <a:off x="3697875" y="2224523"/>
            <a:ext cx="1748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None/>
              <a:defRPr sz="1400">
                <a:solidFill>
                  <a:srgbClr val="0F6890"/>
                </a:solidFill>
              </a:defRPr>
            </a:lvl1pPr>
            <a:lvl2pPr lvl="1" rtl="0" algn="ctr">
              <a:lnSpc>
                <a:spcPct val="115000"/>
              </a:lnSpc>
              <a:spcBef>
                <a:spcPts val="1600"/>
              </a:spcBef>
              <a:spcAft>
                <a:spcPts val="0"/>
              </a:spcAft>
              <a:buClr>
                <a:srgbClr val="0F6890"/>
              </a:buClr>
              <a:buSzPts val="1400"/>
              <a:buNone/>
              <a:defRPr>
                <a:solidFill>
                  <a:srgbClr val="0F6890"/>
                </a:solidFill>
              </a:defRPr>
            </a:lvl2pPr>
            <a:lvl3pPr lvl="2" rtl="0" algn="ctr">
              <a:lnSpc>
                <a:spcPct val="115000"/>
              </a:lnSpc>
              <a:spcBef>
                <a:spcPts val="1600"/>
              </a:spcBef>
              <a:spcAft>
                <a:spcPts val="0"/>
              </a:spcAft>
              <a:buClr>
                <a:srgbClr val="0F6890"/>
              </a:buClr>
              <a:buSzPts val="1400"/>
              <a:buNone/>
              <a:defRPr>
                <a:solidFill>
                  <a:srgbClr val="0F6890"/>
                </a:solidFill>
              </a:defRPr>
            </a:lvl3pPr>
            <a:lvl4pPr lvl="3" rtl="0" algn="ctr">
              <a:lnSpc>
                <a:spcPct val="115000"/>
              </a:lnSpc>
              <a:spcBef>
                <a:spcPts val="1600"/>
              </a:spcBef>
              <a:spcAft>
                <a:spcPts val="0"/>
              </a:spcAft>
              <a:buClr>
                <a:srgbClr val="0F6890"/>
              </a:buClr>
              <a:buSzPts val="1400"/>
              <a:buNone/>
              <a:defRPr>
                <a:solidFill>
                  <a:srgbClr val="0F6890"/>
                </a:solidFill>
              </a:defRPr>
            </a:lvl4pPr>
            <a:lvl5pPr lvl="4" rtl="0" algn="ctr">
              <a:lnSpc>
                <a:spcPct val="115000"/>
              </a:lnSpc>
              <a:spcBef>
                <a:spcPts val="1600"/>
              </a:spcBef>
              <a:spcAft>
                <a:spcPts val="0"/>
              </a:spcAft>
              <a:buClr>
                <a:srgbClr val="0F6890"/>
              </a:buClr>
              <a:buSzPts val="1400"/>
              <a:buNone/>
              <a:defRPr>
                <a:solidFill>
                  <a:srgbClr val="0F6890"/>
                </a:solidFill>
              </a:defRPr>
            </a:lvl5pPr>
            <a:lvl6pPr lvl="5" rtl="0" algn="ctr">
              <a:lnSpc>
                <a:spcPct val="115000"/>
              </a:lnSpc>
              <a:spcBef>
                <a:spcPts val="1600"/>
              </a:spcBef>
              <a:spcAft>
                <a:spcPts val="0"/>
              </a:spcAft>
              <a:buClr>
                <a:srgbClr val="0F6890"/>
              </a:buClr>
              <a:buSzPts val="1400"/>
              <a:buNone/>
              <a:defRPr>
                <a:solidFill>
                  <a:srgbClr val="0F6890"/>
                </a:solidFill>
              </a:defRPr>
            </a:lvl6pPr>
            <a:lvl7pPr lvl="6" rtl="0" algn="ctr">
              <a:lnSpc>
                <a:spcPct val="115000"/>
              </a:lnSpc>
              <a:spcBef>
                <a:spcPts val="1600"/>
              </a:spcBef>
              <a:spcAft>
                <a:spcPts val="0"/>
              </a:spcAft>
              <a:buClr>
                <a:srgbClr val="0F6890"/>
              </a:buClr>
              <a:buSzPts val="1400"/>
              <a:buNone/>
              <a:defRPr>
                <a:solidFill>
                  <a:srgbClr val="0F6890"/>
                </a:solidFill>
              </a:defRPr>
            </a:lvl7pPr>
            <a:lvl8pPr lvl="7" rtl="0" algn="ctr">
              <a:lnSpc>
                <a:spcPct val="115000"/>
              </a:lnSpc>
              <a:spcBef>
                <a:spcPts val="1600"/>
              </a:spcBef>
              <a:spcAft>
                <a:spcPts val="0"/>
              </a:spcAft>
              <a:buClr>
                <a:srgbClr val="0F6890"/>
              </a:buClr>
              <a:buSzPts val="1400"/>
              <a:buNone/>
              <a:defRPr>
                <a:solidFill>
                  <a:srgbClr val="0F6890"/>
                </a:solidFill>
              </a:defRPr>
            </a:lvl8pPr>
            <a:lvl9pPr lvl="8" rtl="0" algn="ctr">
              <a:lnSpc>
                <a:spcPct val="115000"/>
              </a:lnSpc>
              <a:spcBef>
                <a:spcPts val="1600"/>
              </a:spcBef>
              <a:spcAft>
                <a:spcPts val="1600"/>
              </a:spcAft>
              <a:buClr>
                <a:srgbClr val="0F6890"/>
              </a:buClr>
              <a:buSzPts val="1400"/>
              <a:buNone/>
              <a:defRPr>
                <a:solidFill>
                  <a:srgbClr val="0F6890"/>
                </a:solidFill>
              </a:defRPr>
            </a:lvl9pPr>
          </a:lstStyle>
          <a:p/>
        </p:txBody>
      </p:sp>
      <p:sp>
        <p:nvSpPr>
          <p:cNvPr id="241" name="Google Shape;241;p19"/>
          <p:cNvSpPr txBox="1"/>
          <p:nvPr>
            <p:ph idx="3" type="subTitle"/>
          </p:nvPr>
        </p:nvSpPr>
        <p:spPr>
          <a:xfrm>
            <a:off x="6673000" y="2212225"/>
            <a:ext cx="1789500" cy="4572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None/>
              <a:defRPr sz="1400">
                <a:solidFill>
                  <a:srgbClr val="0F6890"/>
                </a:solidFill>
              </a:defRPr>
            </a:lvl1pPr>
            <a:lvl2pPr lvl="1" rtl="0" algn="ctr">
              <a:lnSpc>
                <a:spcPct val="115000"/>
              </a:lnSpc>
              <a:spcBef>
                <a:spcPts val="1600"/>
              </a:spcBef>
              <a:spcAft>
                <a:spcPts val="0"/>
              </a:spcAft>
              <a:buClr>
                <a:srgbClr val="0F6890"/>
              </a:buClr>
              <a:buSzPts val="1400"/>
              <a:buNone/>
              <a:defRPr>
                <a:solidFill>
                  <a:srgbClr val="0F6890"/>
                </a:solidFill>
              </a:defRPr>
            </a:lvl2pPr>
            <a:lvl3pPr lvl="2" rtl="0" algn="ctr">
              <a:lnSpc>
                <a:spcPct val="115000"/>
              </a:lnSpc>
              <a:spcBef>
                <a:spcPts val="1600"/>
              </a:spcBef>
              <a:spcAft>
                <a:spcPts val="0"/>
              </a:spcAft>
              <a:buClr>
                <a:srgbClr val="0F6890"/>
              </a:buClr>
              <a:buSzPts val="1400"/>
              <a:buNone/>
              <a:defRPr>
                <a:solidFill>
                  <a:srgbClr val="0F6890"/>
                </a:solidFill>
              </a:defRPr>
            </a:lvl3pPr>
            <a:lvl4pPr lvl="3" rtl="0" algn="ctr">
              <a:lnSpc>
                <a:spcPct val="115000"/>
              </a:lnSpc>
              <a:spcBef>
                <a:spcPts val="1600"/>
              </a:spcBef>
              <a:spcAft>
                <a:spcPts val="0"/>
              </a:spcAft>
              <a:buClr>
                <a:srgbClr val="0F6890"/>
              </a:buClr>
              <a:buSzPts val="1400"/>
              <a:buNone/>
              <a:defRPr>
                <a:solidFill>
                  <a:srgbClr val="0F6890"/>
                </a:solidFill>
              </a:defRPr>
            </a:lvl4pPr>
            <a:lvl5pPr lvl="4" rtl="0" algn="ctr">
              <a:lnSpc>
                <a:spcPct val="115000"/>
              </a:lnSpc>
              <a:spcBef>
                <a:spcPts val="1600"/>
              </a:spcBef>
              <a:spcAft>
                <a:spcPts val="0"/>
              </a:spcAft>
              <a:buClr>
                <a:srgbClr val="0F6890"/>
              </a:buClr>
              <a:buSzPts val="1400"/>
              <a:buNone/>
              <a:defRPr>
                <a:solidFill>
                  <a:srgbClr val="0F6890"/>
                </a:solidFill>
              </a:defRPr>
            </a:lvl5pPr>
            <a:lvl6pPr lvl="5" rtl="0" algn="ctr">
              <a:lnSpc>
                <a:spcPct val="115000"/>
              </a:lnSpc>
              <a:spcBef>
                <a:spcPts val="1600"/>
              </a:spcBef>
              <a:spcAft>
                <a:spcPts val="0"/>
              </a:spcAft>
              <a:buClr>
                <a:srgbClr val="0F6890"/>
              </a:buClr>
              <a:buSzPts val="1400"/>
              <a:buNone/>
              <a:defRPr>
                <a:solidFill>
                  <a:srgbClr val="0F6890"/>
                </a:solidFill>
              </a:defRPr>
            </a:lvl6pPr>
            <a:lvl7pPr lvl="6" rtl="0" algn="ctr">
              <a:lnSpc>
                <a:spcPct val="115000"/>
              </a:lnSpc>
              <a:spcBef>
                <a:spcPts val="1600"/>
              </a:spcBef>
              <a:spcAft>
                <a:spcPts val="0"/>
              </a:spcAft>
              <a:buClr>
                <a:srgbClr val="0F6890"/>
              </a:buClr>
              <a:buSzPts val="1400"/>
              <a:buNone/>
              <a:defRPr>
                <a:solidFill>
                  <a:srgbClr val="0F6890"/>
                </a:solidFill>
              </a:defRPr>
            </a:lvl7pPr>
            <a:lvl8pPr lvl="7" rtl="0" algn="ctr">
              <a:lnSpc>
                <a:spcPct val="115000"/>
              </a:lnSpc>
              <a:spcBef>
                <a:spcPts val="1600"/>
              </a:spcBef>
              <a:spcAft>
                <a:spcPts val="0"/>
              </a:spcAft>
              <a:buClr>
                <a:srgbClr val="0F6890"/>
              </a:buClr>
              <a:buSzPts val="1400"/>
              <a:buNone/>
              <a:defRPr>
                <a:solidFill>
                  <a:srgbClr val="0F6890"/>
                </a:solidFill>
              </a:defRPr>
            </a:lvl8pPr>
            <a:lvl9pPr lvl="8" rtl="0" algn="ctr">
              <a:lnSpc>
                <a:spcPct val="115000"/>
              </a:lnSpc>
              <a:spcBef>
                <a:spcPts val="1600"/>
              </a:spcBef>
              <a:spcAft>
                <a:spcPts val="1600"/>
              </a:spcAft>
              <a:buClr>
                <a:srgbClr val="0F6890"/>
              </a:buClr>
              <a:buSzPts val="1400"/>
              <a:buNone/>
              <a:defRPr>
                <a:solidFill>
                  <a:srgbClr val="0F6890"/>
                </a:solidFill>
              </a:defRPr>
            </a:lvl9pPr>
          </a:lstStyle>
          <a:p/>
        </p:txBody>
      </p:sp>
      <p:sp>
        <p:nvSpPr>
          <p:cNvPr id="242" name="Google Shape;242;p19"/>
          <p:cNvSpPr txBox="1"/>
          <p:nvPr>
            <p:ph idx="4" type="subTitle"/>
          </p:nvPr>
        </p:nvSpPr>
        <p:spPr>
          <a:xfrm>
            <a:off x="719659" y="1966402"/>
            <a:ext cx="1789500" cy="2580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None/>
              <a:defRPr b="1" sz="1600">
                <a:solidFill>
                  <a:srgbClr val="0F6890"/>
                </a:solidFill>
              </a:defRPr>
            </a:lvl1pPr>
            <a:lvl2pPr lvl="1" rtl="0" algn="ctr">
              <a:lnSpc>
                <a:spcPct val="115000"/>
              </a:lnSpc>
              <a:spcBef>
                <a:spcPts val="1600"/>
              </a:spcBef>
              <a:spcAft>
                <a:spcPts val="0"/>
              </a:spcAft>
              <a:buClr>
                <a:srgbClr val="0F6890"/>
              </a:buClr>
              <a:buSzPts val="1600"/>
              <a:buNone/>
              <a:defRPr b="1" sz="1600">
                <a:solidFill>
                  <a:srgbClr val="0F6890"/>
                </a:solidFill>
              </a:defRPr>
            </a:lvl2pPr>
            <a:lvl3pPr lvl="2" rtl="0" algn="ctr">
              <a:lnSpc>
                <a:spcPct val="115000"/>
              </a:lnSpc>
              <a:spcBef>
                <a:spcPts val="1600"/>
              </a:spcBef>
              <a:spcAft>
                <a:spcPts val="0"/>
              </a:spcAft>
              <a:buClr>
                <a:srgbClr val="0F6890"/>
              </a:buClr>
              <a:buSzPts val="1600"/>
              <a:buNone/>
              <a:defRPr b="1" sz="1600">
                <a:solidFill>
                  <a:srgbClr val="0F6890"/>
                </a:solidFill>
              </a:defRPr>
            </a:lvl3pPr>
            <a:lvl4pPr lvl="3" rtl="0" algn="ctr">
              <a:lnSpc>
                <a:spcPct val="115000"/>
              </a:lnSpc>
              <a:spcBef>
                <a:spcPts val="1600"/>
              </a:spcBef>
              <a:spcAft>
                <a:spcPts val="0"/>
              </a:spcAft>
              <a:buClr>
                <a:srgbClr val="0F6890"/>
              </a:buClr>
              <a:buSzPts val="1600"/>
              <a:buNone/>
              <a:defRPr b="1" sz="1600">
                <a:solidFill>
                  <a:srgbClr val="0F6890"/>
                </a:solidFill>
              </a:defRPr>
            </a:lvl4pPr>
            <a:lvl5pPr lvl="4" rtl="0" algn="ctr">
              <a:lnSpc>
                <a:spcPct val="115000"/>
              </a:lnSpc>
              <a:spcBef>
                <a:spcPts val="1600"/>
              </a:spcBef>
              <a:spcAft>
                <a:spcPts val="0"/>
              </a:spcAft>
              <a:buClr>
                <a:srgbClr val="0F6890"/>
              </a:buClr>
              <a:buSzPts val="1600"/>
              <a:buNone/>
              <a:defRPr b="1" sz="1600">
                <a:solidFill>
                  <a:srgbClr val="0F6890"/>
                </a:solidFill>
              </a:defRPr>
            </a:lvl5pPr>
            <a:lvl6pPr lvl="5" rtl="0" algn="ctr">
              <a:lnSpc>
                <a:spcPct val="115000"/>
              </a:lnSpc>
              <a:spcBef>
                <a:spcPts val="1600"/>
              </a:spcBef>
              <a:spcAft>
                <a:spcPts val="0"/>
              </a:spcAft>
              <a:buClr>
                <a:srgbClr val="0F6890"/>
              </a:buClr>
              <a:buSzPts val="1600"/>
              <a:buNone/>
              <a:defRPr b="1" sz="1600">
                <a:solidFill>
                  <a:srgbClr val="0F6890"/>
                </a:solidFill>
              </a:defRPr>
            </a:lvl6pPr>
            <a:lvl7pPr lvl="6" rtl="0" algn="ctr">
              <a:lnSpc>
                <a:spcPct val="115000"/>
              </a:lnSpc>
              <a:spcBef>
                <a:spcPts val="1600"/>
              </a:spcBef>
              <a:spcAft>
                <a:spcPts val="0"/>
              </a:spcAft>
              <a:buClr>
                <a:srgbClr val="0F6890"/>
              </a:buClr>
              <a:buSzPts val="1600"/>
              <a:buNone/>
              <a:defRPr b="1" sz="1600">
                <a:solidFill>
                  <a:srgbClr val="0F6890"/>
                </a:solidFill>
              </a:defRPr>
            </a:lvl7pPr>
            <a:lvl8pPr lvl="7" rtl="0" algn="ctr">
              <a:lnSpc>
                <a:spcPct val="115000"/>
              </a:lnSpc>
              <a:spcBef>
                <a:spcPts val="1600"/>
              </a:spcBef>
              <a:spcAft>
                <a:spcPts val="0"/>
              </a:spcAft>
              <a:buClr>
                <a:srgbClr val="0F6890"/>
              </a:buClr>
              <a:buSzPts val="1600"/>
              <a:buNone/>
              <a:defRPr b="1" sz="1600">
                <a:solidFill>
                  <a:srgbClr val="0F6890"/>
                </a:solidFill>
              </a:defRPr>
            </a:lvl8pPr>
            <a:lvl9pPr lvl="8" rtl="0" algn="ctr">
              <a:lnSpc>
                <a:spcPct val="115000"/>
              </a:lnSpc>
              <a:spcBef>
                <a:spcPts val="1600"/>
              </a:spcBef>
              <a:spcAft>
                <a:spcPts val="1600"/>
              </a:spcAft>
              <a:buClr>
                <a:srgbClr val="0F6890"/>
              </a:buClr>
              <a:buSzPts val="1600"/>
              <a:buNone/>
              <a:defRPr b="1" sz="1600">
                <a:solidFill>
                  <a:srgbClr val="0F6890"/>
                </a:solidFill>
              </a:defRPr>
            </a:lvl9pPr>
          </a:lstStyle>
          <a:p/>
        </p:txBody>
      </p:sp>
      <p:sp>
        <p:nvSpPr>
          <p:cNvPr id="243" name="Google Shape;243;p19"/>
          <p:cNvSpPr txBox="1"/>
          <p:nvPr>
            <p:ph idx="5" type="subTitle"/>
          </p:nvPr>
        </p:nvSpPr>
        <p:spPr>
          <a:xfrm>
            <a:off x="3697872" y="1966402"/>
            <a:ext cx="1748400" cy="2580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None/>
              <a:defRPr b="1" sz="1600">
                <a:solidFill>
                  <a:srgbClr val="0F6890"/>
                </a:solidFill>
              </a:defRPr>
            </a:lvl1pPr>
            <a:lvl2pPr lvl="1" rtl="0" algn="ctr">
              <a:lnSpc>
                <a:spcPct val="115000"/>
              </a:lnSpc>
              <a:spcBef>
                <a:spcPts val="1600"/>
              </a:spcBef>
              <a:spcAft>
                <a:spcPts val="0"/>
              </a:spcAft>
              <a:buClr>
                <a:srgbClr val="0F6890"/>
              </a:buClr>
              <a:buSzPts val="1600"/>
              <a:buNone/>
              <a:defRPr b="1" sz="1600">
                <a:solidFill>
                  <a:srgbClr val="0F6890"/>
                </a:solidFill>
              </a:defRPr>
            </a:lvl2pPr>
            <a:lvl3pPr lvl="2" rtl="0" algn="ctr">
              <a:lnSpc>
                <a:spcPct val="115000"/>
              </a:lnSpc>
              <a:spcBef>
                <a:spcPts val="1600"/>
              </a:spcBef>
              <a:spcAft>
                <a:spcPts val="0"/>
              </a:spcAft>
              <a:buClr>
                <a:srgbClr val="0F6890"/>
              </a:buClr>
              <a:buSzPts val="1600"/>
              <a:buNone/>
              <a:defRPr b="1" sz="1600">
                <a:solidFill>
                  <a:srgbClr val="0F6890"/>
                </a:solidFill>
              </a:defRPr>
            </a:lvl3pPr>
            <a:lvl4pPr lvl="3" rtl="0" algn="ctr">
              <a:lnSpc>
                <a:spcPct val="115000"/>
              </a:lnSpc>
              <a:spcBef>
                <a:spcPts val="1600"/>
              </a:spcBef>
              <a:spcAft>
                <a:spcPts val="0"/>
              </a:spcAft>
              <a:buClr>
                <a:srgbClr val="0F6890"/>
              </a:buClr>
              <a:buSzPts val="1600"/>
              <a:buNone/>
              <a:defRPr b="1" sz="1600">
                <a:solidFill>
                  <a:srgbClr val="0F6890"/>
                </a:solidFill>
              </a:defRPr>
            </a:lvl4pPr>
            <a:lvl5pPr lvl="4" rtl="0" algn="ctr">
              <a:lnSpc>
                <a:spcPct val="115000"/>
              </a:lnSpc>
              <a:spcBef>
                <a:spcPts val="1600"/>
              </a:spcBef>
              <a:spcAft>
                <a:spcPts val="0"/>
              </a:spcAft>
              <a:buClr>
                <a:srgbClr val="0F6890"/>
              </a:buClr>
              <a:buSzPts val="1600"/>
              <a:buNone/>
              <a:defRPr b="1" sz="1600">
                <a:solidFill>
                  <a:srgbClr val="0F6890"/>
                </a:solidFill>
              </a:defRPr>
            </a:lvl5pPr>
            <a:lvl6pPr lvl="5" rtl="0" algn="ctr">
              <a:lnSpc>
                <a:spcPct val="115000"/>
              </a:lnSpc>
              <a:spcBef>
                <a:spcPts val="1600"/>
              </a:spcBef>
              <a:spcAft>
                <a:spcPts val="0"/>
              </a:spcAft>
              <a:buClr>
                <a:srgbClr val="0F6890"/>
              </a:buClr>
              <a:buSzPts val="1600"/>
              <a:buNone/>
              <a:defRPr b="1" sz="1600">
                <a:solidFill>
                  <a:srgbClr val="0F6890"/>
                </a:solidFill>
              </a:defRPr>
            </a:lvl6pPr>
            <a:lvl7pPr lvl="6" rtl="0" algn="ctr">
              <a:lnSpc>
                <a:spcPct val="115000"/>
              </a:lnSpc>
              <a:spcBef>
                <a:spcPts val="1600"/>
              </a:spcBef>
              <a:spcAft>
                <a:spcPts val="0"/>
              </a:spcAft>
              <a:buClr>
                <a:srgbClr val="0F6890"/>
              </a:buClr>
              <a:buSzPts val="1600"/>
              <a:buNone/>
              <a:defRPr b="1" sz="1600">
                <a:solidFill>
                  <a:srgbClr val="0F6890"/>
                </a:solidFill>
              </a:defRPr>
            </a:lvl7pPr>
            <a:lvl8pPr lvl="7" rtl="0" algn="ctr">
              <a:lnSpc>
                <a:spcPct val="115000"/>
              </a:lnSpc>
              <a:spcBef>
                <a:spcPts val="1600"/>
              </a:spcBef>
              <a:spcAft>
                <a:spcPts val="0"/>
              </a:spcAft>
              <a:buClr>
                <a:srgbClr val="0F6890"/>
              </a:buClr>
              <a:buSzPts val="1600"/>
              <a:buNone/>
              <a:defRPr b="1" sz="1600">
                <a:solidFill>
                  <a:srgbClr val="0F6890"/>
                </a:solidFill>
              </a:defRPr>
            </a:lvl8pPr>
            <a:lvl9pPr lvl="8" rtl="0" algn="ctr">
              <a:lnSpc>
                <a:spcPct val="115000"/>
              </a:lnSpc>
              <a:spcBef>
                <a:spcPts val="1600"/>
              </a:spcBef>
              <a:spcAft>
                <a:spcPts val="1600"/>
              </a:spcAft>
              <a:buClr>
                <a:srgbClr val="0F6890"/>
              </a:buClr>
              <a:buSzPts val="1600"/>
              <a:buNone/>
              <a:defRPr b="1" sz="1600">
                <a:solidFill>
                  <a:srgbClr val="0F6890"/>
                </a:solidFill>
              </a:defRPr>
            </a:lvl9pPr>
          </a:lstStyle>
          <a:p/>
        </p:txBody>
      </p:sp>
      <p:sp>
        <p:nvSpPr>
          <p:cNvPr id="244" name="Google Shape;244;p19"/>
          <p:cNvSpPr txBox="1"/>
          <p:nvPr>
            <p:ph idx="6" type="subTitle"/>
          </p:nvPr>
        </p:nvSpPr>
        <p:spPr>
          <a:xfrm>
            <a:off x="6673076" y="1966395"/>
            <a:ext cx="1789500" cy="2580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None/>
              <a:defRPr b="1" sz="1600">
                <a:solidFill>
                  <a:srgbClr val="0F6890"/>
                </a:solidFill>
              </a:defRPr>
            </a:lvl1pPr>
            <a:lvl2pPr lvl="1" rtl="0" algn="ctr">
              <a:lnSpc>
                <a:spcPct val="115000"/>
              </a:lnSpc>
              <a:spcBef>
                <a:spcPts val="1600"/>
              </a:spcBef>
              <a:spcAft>
                <a:spcPts val="0"/>
              </a:spcAft>
              <a:buClr>
                <a:srgbClr val="0F6890"/>
              </a:buClr>
              <a:buSzPts val="1600"/>
              <a:buNone/>
              <a:defRPr b="1" sz="1600">
                <a:solidFill>
                  <a:srgbClr val="0F6890"/>
                </a:solidFill>
              </a:defRPr>
            </a:lvl2pPr>
            <a:lvl3pPr lvl="2" rtl="0" algn="ctr">
              <a:lnSpc>
                <a:spcPct val="115000"/>
              </a:lnSpc>
              <a:spcBef>
                <a:spcPts val="1600"/>
              </a:spcBef>
              <a:spcAft>
                <a:spcPts val="0"/>
              </a:spcAft>
              <a:buClr>
                <a:srgbClr val="0F6890"/>
              </a:buClr>
              <a:buSzPts val="1600"/>
              <a:buNone/>
              <a:defRPr b="1" sz="1600">
                <a:solidFill>
                  <a:srgbClr val="0F6890"/>
                </a:solidFill>
              </a:defRPr>
            </a:lvl3pPr>
            <a:lvl4pPr lvl="3" rtl="0" algn="ctr">
              <a:lnSpc>
                <a:spcPct val="115000"/>
              </a:lnSpc>
              <a:spcBef>
                <a:spcPts val="1600"/>
              </a:spcBef>
              <a:spcAft>
                <a:spcPts val="0"/>
              </a:spcAft>
              <a:buClr>
                <a:srgbClr val="0F6890"/>
              </a:buClr>
              <a:buSzPts val="1600"/>
              <a:buNone/>
              <a:defRPr b="1" sz="1600">
                <a:solidFill>
                  <a:srgbClr val="0F6890"/>
                </a:solidFill>
              </a:defRPr>
            </a:lvl4pPr>
            <a:lvl5pPr lvl="4" rtl="0" algn="ctr">
              <a:lnSpc>
                <a:spcPct val="115000"/>
              </a:lnSpc>
              <a:spcBef>
                <a:spcPts val="1600"/>
              </a:spcBef>
              <a:spcAft>
                <a:spcPts val="0"/>
              </a:spcAft>
              <a:buClr>
                <a:srgbClr val="0F6890"/>
              </a:buClr>
              <a:buSzPts val="1600"/>
              <a:buNone/>
              <a:defRPr b="1" sz="1600">
                <a:solidFill>
                  <a:srgbClr val="0F6890"/>
                </a:solidFill>
              </a:defRPr>
            </a:lvl5pPr>
            <a:lvl6pPr lvl="5" rtl="0" algn="ctr">
              <a:lnSpc>
                <a:spcPct val="115000"/>
              </a:lnSpc>
              <a:spcBef>
                <a:spcPts val="1600"/>
              </a:spcBef>
              <a:spcAft>
                <a:spcPts val="0"/>
              </a:spcAft>
              <a:buClr>
                <a:srgbClr val="0F6890"/>
              </a:buClr>
              <a:buSzPts val="1600"/>
              <a:buNone/>
              <a:defRPr b="1" sz="1600">
                <a:solidFill>
                  <a:srgbClr val="0F6890"/>
                </a:solidFill>
              </a:defRPr>
            </a:lvl6pPr>
            <a:lvl7pPr lvl="6" rtl="0" algn="ctr">
              <a:lnSpc>
                <a:spcPct val="115000"/>
              </a:lnSpc>
              <a:spcBef>
                <a:spcPts val="1600"/>
              </a:spcBef>
              <a:spcAft>
                <a:spcPts val="0"/>
              </a:spcAft>
              <a:buClr>
                <a:srgbClr val="0F6890"/>
              </a:buClr>
              <a:buSzPts val="1600"/>
              <a:buNone/>
              <a:defRPr b="1" sz="1600">
                <a:solidFill>
                  <a:srgbClr val="0F6890"/>
                </a:solidFill>
              </a:defRPr>
            </a:lvl7pPr>
            <a:lvl8pPr lvl="7" rtl="0" algn="ctr">
              <a:lnSpc>
                <a:spcPct val="115000"/>
              </a:lnSpc>
              <a:spcBef>
                <a:spcPts val="1600"/>
              </a:spcBef>
              <a:spcAft>
                <a:spcPts val="0"/>
              </a:spcAft>
              <a:buClr>
                <a:srgbClr val="0F6890"/>
              </a:buClr>
              <a:buSzPts val="1600"/>
              <a:buNone/>
              <a:defRPr b="1" sz="1600">
                <a:solidFill>
                  <a:srgbClr val="0F6890"/>
                </a:solidFill>
              </a:defRPr>
            </a:lvl8pPr>
            <a:lvl9pPr lvl="8" rtl="0" algn="ctr">
              <a:lnSpc>
                <a:spcPct val="115000"/>
              </a:lnSpc>
              <a:spcBef>
                <a:spcPts val="1600"/>
              </a:spcBef>
              <a:spcAft>
                <a:spcPts val="1600"/>
              </a:spcAft>
              <a:buClr>
                <a:srgbClr val="0F6890"/>
              </a:buClr>
              <a:buSzPts val="1600"/>
              <a:buNone/>
              <a:defRPr b="1" sz="1600">
                <a:solidFill>
                  <a:srgbClr val="0F6890"/>
                </a:solidFill>
              </a:defRPr>
            </a:lvl9pPr>
          </a:lstStyle>
          <a:p/>
        </p:txBody>
      </p:sp>
      <p:sp>
        <p:nvSpPr>
          <p:cNvPr id="245" name="Google Shape;245;p19"/>
          <p:cNvSpPr txBox="1"/>
          <p:nvPr>
            <p:ph idx="7" type="subTitle"/>
          </p:nvPr>
        </p:nvSpPr>
        <p:spPr>
          <a:xfrm>
            <a:off x="719659" y="3991325"/>
            <a:ext cx="17895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None/>
              <a:defRPr sz="1400">
                <a:solidFill>
                  <a:srgbClr val="0F6890"/>
                </a:solidFill>
              </a:defRPr>
            </a:lvl1pPr>
            <a:lvl2pPr lvl="1" rtl="0" algn="ctr">
              <a:lnSpc>
                <a:spcPct val="115000"/>
              </a:lnSpc>
              <a:spcBef>
                <a:spcPts val="1600"/>
              </a:spcBef>
              <a:spcAft>
                <a:spcPts val="0"/>
              </a:spcAft>
              <a:buClr>
                <a:srgbClr val="0F6890"/>
              </a:buClr>
              <a:buSzPts val="1400"/>
              <a:buNone/>
              <a:defRPr>
                <a:solidFill>
                  <a:srgbClr val="0F6890"/>
                </a:solidFill>
              </a:defRPr>
            </a:lvl2pPr>
            <a:lvl3pPr lvl="2" rtl="0" algn="ctr">
              <a:lnSpc>
                <a:spcPct val="115000"/>
              </a:lnSpc>
              <a:spcBef>
                <a:spcPts val="1600"/>
              </a:spcBef>
              <a:spcAft>
                <a:spcPts val="0"/>
              </a:spcAft>
              <a:buClr>
                <a:srgbClr val="0F6890"/>
              </a:buClr>
              <a:buSzPts val="1400"/>
              <a:buNone/>
              <a:defRPr>
                <a:solidFill>
                  <a:srgbClr val="0F6890"/>
                </a:solidFill>
              </a:defRPr>
            </a:lvl3pPr>
            <a:lvl4pPr lvl="3" rtl="0" algn="ctr">
              <a:lnSpc>
                <a:spcPct val="115000"/>
              </a:lnSpc>
              <a:spcBef>
                <a:spcPts val="1600"/>
              </a:spcBef>
              <a:spcAft>
                <a:spcPts val="0"/>
              </a:spcAft>
              <a:buClr>
                <a:srgbClr val="0F6890"/>
              </a:buClr>
              <a:buSzPts val="1400"/>
              <a:buNone/>
              <a:defRPr>
                <a:solidFill>
                  <a:srgbClr val="0F6890"/>
                </a:solidFill>
              </a:defRPr>
            </a:lvl4pPr>
            <a:lvl5pPr lvl="4" rtl="0" algn="ctr">
              <a:lnSpc>
                <a:spcPct val="115000"/>
              </a:lnSpc>
              <a:spcBef>
                <a:spcPts val="1600"/>
              </a:spcBef>
              <a:spcAft>
                <a:spcPts val="0"/>
              </a:spcAft>
              <a:buClr>
                <a:srgbClr val="0F6890"/>
              </a:buClr>
              <a:buSzPts val="1400"/>
              <a:buNone/>
              <a:defRPr>
                <a:solidFill>
                  <a:srgbClr val="0F6890"/>
                </a:solidFill>
              </a:defRPr>
            </a:lvl5pPr>
            <a:lvl6pPr lvl="5" rtl="0" algn="ctr">
              <a:lnSpc>
                <a:spcPct val="115000"/>
              </a:lnSpc>
              <a:spcBef>
                <a:spcPts val="1600"/>
              </a:spcBef>
              <a:spcAft>
                <a:spcPts val="0"/>
              </a:spcAft>
              <a:buClr>
                <a:srgbClr val="0F6890"/>
              </a:buClr>
              <a:buSzPts val="1400"/>
              <a:buNone/>
              <a:defRPr>
                <a:solidFill>
                  <a:srgbClr val="0F6890"/>
                </a:solidFill>
              </a:defRPr>
            </a:lvl6pPr>
            <a:lvl7pPr lvl="6" rtl="0" algn="ctr">
              <a:lnSpc>
                <a:spcPct val="115000"/>
              </a:lnSpc>
              <a:spcBef>
                <a:spcPts val="1600"/>
              </a:spcBef>
              <a:spcAft>
                <a:spcPts val="0"/>
              </a:spcAft>
              <a:buClr>
                <a:srgbClr val="0F6890"/>
              </a:buClr>
              <a:buSzPts val="1400"/>
              <a:buNone/>
              <a:defRPr>
                <a:solidFill>
                  <a:srgbClr val="0F6890"/>
                </a:solidFill>
              </a:defRPr>
            </a:lvl7pPr>
            <a:lvl8pPr lvl="7" rtl="0" algn="ctr">
              <a:lnSpc>
                <a:spcPct val="115000"/>
              </a:lnSpc>
              <a:spcBef>
                <a:spcPts val="1600"/>
              </a:spcBef>
              <a:spcAft>
                <a:spcPts val="0"/>
              </a:spcAft>
              <a:buClr>
                <a:srgbClr val="0F6890"/>
              </a:buClr>
              <a:buSzPts val="1400"/>
              <a:buNone/>
              <a:defRPr>
                <a:solidFill>
                  <a:srgbClr val="0F6890"/>
                </a:solidFill>
              </a:defRPr>
            </a:lvl8pPr>
            <a:lvl9pPr lvl="8" rtl="0" algn="ctr">
              <a:lnSpc>
                <a:spcPct val="115000"/>
              </a:lnSpc>
              <a:spcBef>
                <a:spcPts val="1600"/>
              </a:spcBef>
              <a:spcAft>
                <a:spcPts val="1600"/>
              </a:spcAft>
              <a:buClr>
                <a:srgbClr val="0F6890"/>
              </a:buClr>
              <a:buSzPts val="1400"/>
              <a:buNone/>
              <a:defRPr>
                <a:solidFill>
                  <a:srgbClr val="0F6890"/>
                </a:solidFill>
              </a:defRPr>
            </a:lvl9pPr>
          </a:lstStyle>
          <a:p/>
        </p:txBody>
      </p:sp>
      <p:sp>
        <p:nvSpPr>
          <p:cNvPr id="246" name="Google Shape;246;p19"/>
          <p:cNvSpPr txBox="1"/>
          <p:nvPr>
            <p:ph idx="8" type="subTitle"/>
          </p:nvPr>
        </p:nvSpPr>
        <p:spPr>
          <a:xfrm>
            <a:off x="3697881" y="3966891"/>
            <a:ext cx="1748400" cy="4572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None/>
              <a:defRPr sz="1400">
                <a:solidFill>
                  <a:srgbClr val="0F6890"/>
                </a:solidFill>
              </a:defRPr>
            </a:lvl1pPr>
            <a:lvl2pPr lvl="1" rtl="0" algn="ctr">
              <a:lnSpc>
                <a:spcPct val="115000"/>
              </a:lnSpc>
              <a:spcBef>
                <a:spcPts val="1600"/>
              </a:spcBef>
              <a:spcAft>
                <a:spcPts val="0"/>
              </a:spcAft>
              <a:buClr>
                <a:srgbClr val="0F6890"/>
              </a:buClr>
              <a:buSzPts val="1400"/>
              <a:buNone/>
              <a:defRPr>
                <a:solidFill>
                  <a:srgbClr val="0F6890"/>
                </a:solidFill>
              </a:defRPr>
            </a:lvl2pPr>
            <a:lvl3pPr lvl="2" rtl="0" algn="ctr">
              <a:lnSpc>
                <a:spcPct val="115000"/>
              </a:lnSpc>
              <a:spcBef>
                <a:spcPts val="1600"/>
              </a:spcBef>
              <a:spcAft>
                <a:spcPts val="0"/>
              </a:spcAft>
              <a:buClr>
                <a:srgbClr val="0F6890"/>
              </a:buClr>
              <a:buSzPts val="1400"/>
              <a:buNone/>
              <a:defRPr>
                <a:solidFill>
                  <a:srgbClr val="0F6890"/>
                </a:solidFill>
              </a:defRPr>
            </a:lvl3pPr>
            <a:lvl4pPr lvl="3" rtl="0" algn="ctr">
              <a:lnSpc>
                <a:spcPct val="115000"/>
              </a:lnSpc>
              <a:spcBef>
                <a:spcPts val="1600"/>
              </a:spcBef>
              <a:spcAft>
                <a:spcPts val="0"/>
              </a:spcAft>
              <a:buClr>
                <a:srgbClr val="0F6890"/>
              </a:buClr>
              <a:buSzPts val="1400"/>
              <a:buNone/>
              <a:defRPr>
                <a:solidFill>
                  <a:srgbClr val="0F6890"/>
                </a:solidFill>
              </a:defRPr>
            </a:lvl4pPr>
            <a:lvl5pPr lvl="4" rtl="0" algn="ctr">
              <a:lnSpc>
                <a:spcPct val="115000"/>
              </a:lnSpc>
              <a:spcBef>
                <a:spcPts val="1600"/>
              </a:spcBef>
              <a:spcAft>
                <a:spcPts val="0"/>
              </a:spcAft>
              <a:buClr>
                <a:srgbClr val="0F6890"/>
              </a:buClr>
              <a:buSzPts val="1400"/>
              <a:buNone/>
              <a:defRPr>
                <a:solidFill>
                  <a:srgbClr val="0F6890"/>
                </a:solidFill>
              </a:defRPr>
            </a:lvl5pPr>
            <a:lvl6pPr lvl="5" rtl="0" algn="ctr">
              <a:lnSpc>
                <a:spcPct val="115000"/>
              </a:lnSpc>
              <a:spcBef>
                <a:spcPts val="1600"/>
              </a:spcBef>
              <a:spcAft>
                <a:spcPts val="0"/>
              </a:spcAft>
              <a:buClr>
                <a:srgbClr val="0F6890"/>
              </a:buClr>
              <a:buSzPts val="1400"/>
              <a:buNone/>
              <a:defRPr>
                <a:solidFill>
                  <a:srgbClr val="0F6890"/>
                </a:solidFill>
              </a:defRPr>
            </a:lvl6pPr>
            <a:lvl7pPr lvl="6" rtl="0" algn="ctr">
              <a:lnSpc>
                <a:spcPct val="115000"/>
              </a:lnSpc>
              <a:spcBef>
                <a:spcPts val="1600"/>
              </a:spcBef>
              <a:spcAft>
                <a:spcPts val="0"/>
              </a:spcAft>
              <a:buClr>
                <a:srgbClr val="0F6890"/>
              </a:buClr>
              <a:buSzPts val="1400"/>
              <a:buNone/>
              <a:defRPr>
                <a:solidFill>
                  <a:srgbClr val="0F6890"/>
                </a:solidFill>
              </a:defRPr>
            </a:lvl7pPr>
            <a:lvl8pPr lvl="7" rtl="0" algn="ctr">
              <a:lnSpc>
                <a:spcPct val="115000"/>
              </a:lnSpc>
              <a:spcBef>
                <a:spcPts val="1600"/>
              </a:spcBef>
              <a:spcAft>
                <a:spcPts val="0"/>
              </a:spcAft>
              <a:buClr>
                <a:srgbClr val="0F6890"/>
              </a:buClr>
              <a:buSzPts val="1400"/>
              <a:buNone/>
              <a:defRPr>
                <a:solidFill>
                  <a:srgbClr val="0F6890"/>
                </a:solidFill>
              </a:defRPr>
            </a:lvl8pPr>
            <a:lvl9pPr lvl="8" rtl="0" algn="ctr">
              <a:lnSpc>
                <a:spcPct val="115000"/>
              </a:lnSpc>
              <a:spcBef>
                <a:spcPts val="1600"/>
              </a:spcBef>
              <a:spcAft>
                <a:spcPts val="1600"/>
              </a:spcAft>
              <a:buClr>
                <a:srgbClr val="0F6890"/>
              </a:buClr>
              <a:buSzPts val="1400"/>
              <a:buNone/>
              <a:defRPr>
                <a:solidFill>
                  <a:srgbClr val="0F6890"/>
                </a:solidFill>
              </a:defRPr>
            </a:lvl9pPr>
          </a:lstStyle>
          <a:p/>
        </p:txBody>
      </p:sp>
      <p:sp>
        <p:nvSpPr>
          <p:cNvPr id="247" name="Google Shape;247;p19"/>
          <p:cNvSpPr txBox="1"/>
          <p:nvPr>
            <p:ph idx="9" type="subTitle"/>
          </p:nvPr>
        </p:nvSpPr>
        <p:spPr>
          <a:xfrm>
            <a:off x="6673081" y="3991325"/>
            <a:ext cx="17895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None/>
              <a:defRPr sz="1400">
                <a:solidFill>
                  <a:srgbClr val="0F6890"/>
                </a:solidFill>
              </a:defRPr>
            </a:lvl1pPr>
            <a:lvl2pPr lvl="1" rtl="0" algn="ctr">
              <a:lnSpc>
                <a:spcPct val="115000"/>
              </a:lnSpc>
              <a:spcBef>
                <a:spcPts val="1600"/>
              </a:spcBef>
              <a:spcAft>
                <a:spcPts val="0"/>
              </a:spcAft>
              <a:buClr>
                <a:srgbClr val="0F6890"/>
              </a:buClr>
              <a:buSzPts val="1400"/>
              <a:buNone/>
              <a:defRPr>
                <a:solidFill>
                  <a:srgbClr val="0F6890"/>
                </a:solidFill>
              </a:defRPr>
            </a:lvl2pPr>
            <a:lvl3pPr lvl="2" rtl="0" algn="ctr">
              <a:lnSpc>
                <a:spcPct val="115000"/>
              </a:lnSpc>
              <a:spcBef>
                <a:spcPts val="1600"/>
              </a:spcBef>
              <a:spcAft>
                <a:spcPts val="0"/>
              </a:spcAft>
              <a:buClr>
                <a:srgbClr val="0F6890"/>
              </a:buClr>
              <a:buSzPts val="1400"/>
              <a:buNone/>
              <a:defRPr>
                <a:solidFill>
                  <a:srgbClr val="0F6890"/>
                </a:solidFill>
              </a:defRPr>
            </a:lvl3pPr>
            <a:lvl4pPr lvl="3" rtl="0" algn="ctr">
              <a:lnSpc>
                <a:spcPct val="115000"/>
              </a:lnSpc>
              <a:spcBef>
                <a:spcPts val="1600"/>
              </a:spcBef>
              <a:spcAft>
                <a:spcPts val="0"/>
              </a:spcAft>
              <a:buClr>
                <a:srgbClr val="0F6890"/>
              </a:buClr>
              <a:buSzPts val="1400"/>
              <a:buNone/>
              <a:defRPr>
                <a:solidFill>
                  <a:srgbClr val="0F6890"/>
                </a:solidFill>
              </a:defRPr>
            </a:lvl4pPr>
            <a:lvl5pPr lvl="4" rtl="0" algn="ctr">
              <a:lnSpc>
                <a:spcPct val="115000"/>
              </a:lnSpc>
              <a:spcBef>
                <a:spcPts val="1600"/>
              </a:spcBef>
              <a:spcAft>
                <a:spcPts val="0"/>
              </a:spcAft>
              <a:buClr>
                <a:srgbClr val="0F6890"/>
              </a:buClr>
              <a:buSzPts val="1400"/>
              <a:buNone/>
              <a:defRPr>
                <a:solidFill>
                  <a:srgbClr val="0F6890"/>
                </a:solidFill>
              </a:defRPr>
            </a:lvl5pPr>
            <a:lvl6pPr lvl="5" rtl="0" algn="ctr">
              <a:lnSpc>
                <a:spcPct val="115000"/>
              </a:lnSpc>
              <a:spcBef>
                <a:spcPts val="1600"/>
              </a:spcBef>
              <a:spcAft>
                <a:spcPts val="0"/>
              </a:spcAft>
              <a:buClr>
                <a:srgbClr val="0F6890"/>
              </a:buClr>
              <a:buSzPts val="1400"/>
              <a:buNone/>
              <a:defRPr>
                <a:solidFill>
                  <a:srgbClr val="0F6890"/>
                </a:solidFill>
              </a:defRPr>
            </a:lvl6pPr>
            <a:lvl7pPr lvl="6" rtl="0" algn="ctr">
              <a:lnSpc>
                <a:spcPct val="115000"/>
              </a:lnSpc>
              <a:spcBef>
                <a:spcPts val="1600"/>
              </a:spcBef>
              <a:spcAft>
                <a:spcPts val="0"/>
              </a:spcAft>
              <a:buClr>
                <a:srgbClr val="0F6890"/>
              </a:buClr>
              <a:buSzPts val="1400"/>
              <a:buNone/>
              <a:defRPr>
                <a:solidFill>
                  <a:srgbClr val="0F6890"/>
                </a:solidFill>
              </a:defRPr>
            </a:lvl7pPr>
            <a:lvl8pPr lvl="7" rtl="0" algn="ctr">
              <a:lnSpc>
                <a:spcPct val="115000"/>
              </a:lnSpc>
              <a:spcBef>
                <a:spcPts val="1600"/>
              </a:spcBef>
              <a:spcAft>
                <a:spcPts val="0"/>
              </a:spcAft>
              <a:buClr>
                <a:srgbClr val="0F6890"/>
              </a:buClr>
              <a:buSzPts val="1400"/>
              <a:buNone/>
              <a:defRPr>
                <a:solidFill>
                  <a:srgbClr val="0F6890"/>
                </a:solidFill>
              </a:defRPr>
            </a:lvl8pPr>
            <a:lvl9pPr lvl="8" rtl="0" algn="ctr">
              <a:lnSpc>
                <a:spcPct val="115000"/>
              </a:lnSpc>
              <a:spcBef>
                <a:spcPts val="1600"/>
              </a:spcBef>
              <a:spcAft>
                <a:spcPts val="1600"/>
              </a:spcAft>
              <a:buClr>
                <a:srgbClr val="0F6890"/>
              </a:buClr>
              <a:buSzPts val="1400"/>
              <a:buNone/>
              <a:defRPr>
                <a:solidFill>
                  <a:srgbClr val="0F6890"/>
                </a:solidFill>
              </a:defRPr>
            </a:lvl9pPr>
          </a:lstStyle>
          <a:p/>
        </p:txBody>
      </p:sp>
      <p:sp>
        <p:nvSpPr>
          <p:cNvPr id="248" name="Google Shape;248;p19"/>
          <p:cNvSpPr txBox="1"/>
          <p:nvPr>
            <p:ph idx="13" type="subTitle"/>
          </p:nvPr>
        </p:nvSpPr>
        <p:spPr>
          <a:xfrm>
            <a:off x="719659" y="3733200"/>
            <a:ext cx="1789500" cy="2592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None/>
              <a:defRPr b="1" sz="1600">
                <a:solidFill>
                  <a:srgbClr val="0F6890"/>
                </a:solidFill>
              </a:defRPr>
            </a:lvl1pPr>
            <a:lvl2pPr lvl="1" rtl="0" algn="ctr">
              <a:lnSpc>
                <a:spcPct val="115000"/>
              </a:lnSpc>
              <a:spcBef>
                <a:spcPts val="1600"/>
              </a:spcBef>
              <a:spcAft>
                <a:spcPts val="0"/>
              </a:spcAft>
              <a:buClr>
                <a:srgbClr val="0F6890"/>
              </a:buClr>
              <a:buSzPts val="1600"/>
              <a:buNone/>
              <a:defRPr b="1" sz="1600">
                <a:solidFill>
                  <a:srgbClr val="0F6890"/>
                </a:solidFill>
              </a:defRPr>
            </a:lvl2pPr>
            <a:lvl3pPr lvl="2" rtl="0" algn="ctr">
              <a:lnSpc>
                <a:spcPct val="115000"/>
              </a:lnSpc>
              <a:spcBef>
                <a:spcPts val="1600"/>
              </a:spcBef>
              <a:spcAft>
                <a:spcPts val="0"/>
              </a:spcAft>
              <a:buClr>
                <a:srgbClr val="0F6890"/>
              </a:buClr>
              <a:buSzPts val="1600"/>
              <a:buNone/>
              <a:defRPr b="1" sz="1600">
                <a:solidFill>
                  <a:srgbClr val="0F6890"/>
                </a:solidFill>
              </a:defRPr>
            </a:lvl3pPr>
            <a:lvl4pPr lvl="3" rtl="0" algn="ctr">
              <a:lnSpc>
                <a:spcPct val="115000"/>
              </a:lnSpc>
              <a:spcBef>
                <a:spcPts val="1600"/>
              </a:spcBef>
              <a:spcAft>
                <a:spcPts val="0"/>
              </a:spcAft>
              <a:buClr>
                <a:srgbClr val="0F6890"/>
              </a:buClr>
              <a:buSzPts val="1600"/>
              <a:buNone/>
              <a:defRPr b="1" sz="1600">
                <a:solidFill>
                  <a:srgbClr val="0F6890"/>
                </a:solidFill>
              </a:defRPr>
            </a:lvl4pPr>
            <a:lvl5pPr lvl="4" rtl="0" algn="ctr">
              <a:lnSpc>
                <a:spcPct val="115000"/>
              </a:lnSpc>
              <a:spcBef>
                <a:spcPts val="1600"/>
              </a:spcBef>
              <a:spcAft>
                <a:spcPts val="0"/>
              </a:spcAft>
              <a:buClr>
                <a:srgbClr val="0F6890"/>
              </a:buClr>
              <a:buSzPts val="1600"/>
              <a:buNone/>
              <a:defRPr b="1" sz="1600">
                <a:solidFill>
                  <a:srgbClr val="0F6890"/>
                </a:solidFill>
              </a:defRPr>
            </a:lvl5pPr>
            <a:lvl6pPr lvl="5" rtl="0" algn="ctr">
              <a:lnSpc>
                <a:spcPct val="115000"/>
              </a:lnSpc>
              <a:spcBef>
                <a:spcPts val="1600"/>
              </a:spcBef>
              <a:spcAft>
                <a:spcPts val="0"/>
              </a:spcAft>
              <a:buClr>
                <a:srgbClr val="0F6890"/>
              </a:buClr>
              <a:buSzPts val="1600"/>
              <a:buNone/>
              <a:defRPr b="1" sz="1600">
                <a:solidFill>
                  <a:srgbClr val="0F6890"/>
                </a:solidFill>
              </a:defRPr>
            </a:lvl6pPr>
            <a:lvl7pPr lvl="6" rtl="0" algn="ctr">
              <a:lnSpc>
                <a:spcPct val="115000"/>
              </a:lnSpc>
              <a:spcBef>
                <a:spcPts val="1600"/>
              </a:spcBef>
              <a:spcAft>
                <a:spcPts val="0"/>
              </a:spcAft>
              <a:buClr>
                <a:srgbClr val="0F6890"/>
              </a:buClr>
              <a:buSzPts val="1600"/>
              <a:buNone/>
              <a:defRPr b="1" sz="1600">
                <a:solidFill>
                  <a:srgbClr val="0F6890"/>
                </a:solidFill>
              </a:defRPr>
            </a:lvl7pPr>
            <a:lvl8pPr lvl="7" rtl="0" algn="ctr">
              <a:lnSpc>
                <a:spcPct val="115000"/>
              </a:lnSpc>
              <a:spcBef>
                <a:spcPts val="1600"/>
              </a:spcBef>
              <a:spcAft>
                <a:spcPts val="0"/>
              </a:spcAft>
              <a:buClr>
                <a:srgbClr val="0F6890"/>
              </a:buClr>
              <a:buSzPts val="1600"/>
              <a:buNone/>
              <a:defRPr b="1" sz="1600">
                <a:solidFill>
                  <a:srgbClr val="0F6890"/>
                </a:solidFill>
              </a:defRPr>
            </a:lvl8pPr>
            <a:lvl9pPr lvl="8" rtl="0" algn="ctr">
              <a:lnSpc>
                <a:spcPct val="115000"/>
              </a:lnSpc>
              <a:spcBef>
                <a:spcPts val="1600"/>
              </a:spcBef>
              <a:spcAft>
                <a:spcPts val="1600"/>
              </a:spcAft>
              <a:buClr>
                <a:srgbClr val="0F6890"/>
              </a:buClr>
              <a:buSzPts val="1600"/>
              <a:buNone/>
              <a:defRPr b="1" sz="1600">
                <a:solidFill>
                  <a:srgbClr val="0F6890"/>
                </a:solidFill>
              </a:defRPr>
            </a:lvl9pPr>
          </a:lstStyle>
          <a:p/>
        </p:txBody>
      </p:sp>
      <p:sp>
        <p:nvSpPr>
          <p:cNvPr id="249" name="Google Shape;249;p19"/>
          <p:cNvSpPr txBox="1"/>
          <p:nvPr>
            <p:ph idx="14" type="subTitle"/>
          </p:nvPr>
        </p:nvSpPr>
        <p:spPr>
          <a:xfrm>
            <a:off x="3697875" y="3733201"/>
            <a:ext cx="1748400" cy="2592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None/>
              <a:defRPr b="1" sz="1600">
                <a:solidFill>
                  <a:srgbClr val="0F6890"/>
                </a:solidFill>
              </a:defRPr>
            </a:lvl1pPr>
            <a:lvl2pPr lvl="1" rtl="0" algn="ctr">
              <a:lnSpc>
                <a:spcPct val="115000"/>
              </a:lnSpc>
              <a:spcBef>
                <a:spcPts val="1600"/>
              </a:spcBef>
              <a:spcAft>
                <a:spcPts val="0"/>
              </a:spcAft>
              <a:buClr>
                <a:srgbClr val="0F6890"/>
              </a:buClr>
              <a:buSzPts val="1600"/>
              <a:buNone/>
              <a:defRPr b="1" sz="1600">
                <a:solidFill>
                  <a:srgbClr val="0F6890"/>
                </a:solidFill>
              </a:defRPr>
            </a:lvl2pPr>
            <a:lvl3pPr lvl="2" rtl="0" algn="ctr">
              <a:lnSpc>
                <a:spcPct val="115000"/>
              </a:lnSpc>
              <a:spcBef>
                <a:spcPts val="1600"/>
              </a:spcBef>
              <a:spcAft>
                <a:spcPts val="0"/>
              </a:spcAft>
              <a:buClr>
                <a:srgbClr val="0F6890"/>
              </a:buClr>
              <a:buSzPts val="1600"/>
              <a:buNone/>
              <a:defRPr b="1" sz="1600">
                <a:solidFill>
                  <a:srgbClr val="0F6890"/>
                </a:solidFill>
              </a:defRPr>
            </a:lvl3pPr>
            <a:lvl4pPr lvl="3" rtl="0" algn="ctr">
              <a:lnSpc>
                <a:spcPct val="115000"/>
              </a:lnSpc>
              <a:spcBef>
                <a:spcPts val="1600"/>
              </a:spcBef>
              <a:spcAft>
                <a:spcPts val="0"/>
              </a:spcAft>
              <a:buClr>
                <a:srgbClr val="0F6890"/>
              </a:buClr>
              <a:buSzPts val="1600"/>
              <a:buNone/>
              <a:defRPr b="1" sz="1600">
                <a:solidFill>
                  <a:srgbClr val="0F6890"/>
                </a:solidFill>
              </a:defRPr>
            </a:lvl4pPr>
            <a:lvl5pPr lvl="4" rtl="0" algn="ctr">
              <a:lnSpc>
                <a:spcPct val="115000"/>
              </a:lnSpc>
              <a:spcBef>
                <a:spcPts val="1600"/>
              </a:spcBef>
              <a:spcAft>
                <a:spcPts val="0"/>
              </a:spcAft>
              <a:buClr>
                <a:srgbClr val="0F6890"/>
              </a:buClr>
              <a:buSzPts val="1600"/>
              <a:buNone/>
              <a:defRPr b="1" sz="1600">
                <a:solidFill>
                  <a:srgbClr val="0F6890"/>
                </a:solidFill>
              </a:defRPr>
            </a:lvl5pPr>
            <a:lvl6pPr lvl="5" rtl="0" algn="ctr">
              <a:lnSpc>
                <a:spcPct val="115000"/>
              </a:lnSpc>
              <a:spcBef>
                <a:spcPts val="1600"/>
              </a:spcBef>
              <a:spcAft>
                <a:spcPts val="0"/>
              </a:spcAft>
              <a:buClr>
                <a:srgbClr val="0F6890"/>
              </a:buClr>
              <a:buSzPts val="1600"/>
              <a:buNone/>
              <a:defRPr b="1" sz="1600">
                <a:solidFill>
                  <a:srgbClr val="0F6890"/>
                </a:solidFill>
              </a:defRPr>
            </a:lvl6pPr>
            <a:lvl7pPr lvl="6" rtl="0" algn="ctr">
              <a:lnSpc>
                <a:spcPct val="115000"/>
              </a:lnSpc>
              <a:spcBef>
                <a:spcPts val="1600"/>
              </a:spcBef>
              <a:spcAft>
                <a:spcPts val="0"/>
              </a:spcAft>
              <a:buClr>
                <a:srgbClr val="0F6890"/>
              </a:buClr>
              <a:buSzPts val="1600"/>
              <a:buNone/>
              <a:defRPr b="1" sz="1600">
                <a:solidFill>
                  <a:srgbClr val="0F6890"/>
                </a:solidFill>
              </a:defRPr>
            </a:lvl7pPr>
            <a:lvl8pPr lvl="7" rtl="0" algn="ctr">
              <a:lnSpc>
                <a:spcPct val="115000"/>
              </a:lnSpc>
              <a:spcBef>
                <a:spcPts val="1600"/>
              </a:spcBef>
              <a:spcAft>
                <a:spcPts val="0"/>
              </a:spcAft>
              <a:buClr>
                <a:srgbClr val="0F6890"/>
              </a:buClr>
              <a:buSzPts val="1600"/>
              <a:buNone/>
              <a:defRPr b="1" sz="1600">
                <a:solidFill>
                  <a:srgbClr val="0F6890"/>
                </a:solidFill>
              </a:defRPr>
            </a:lvl8pPr>
            <a:lvl9pPr lvl="8" rtl="0" algn="ctr">
              <a:lnSpc>
                <a:spcPct val="115000"/>
              </a:lnSpc>
              <a:spcBef>
                <a:spcPts val="1600"/>
              </a:spcBef>
              <a:spcAft>
                <a:spcPts val="1600"/>
              </a:spcAft>
              <a:buClr>
                <a:srgbClr val="0F6890"/>
              </a:buClr>
              <a:buSzPts val="1600"/>
              <a:buNone/>
              <a:defRPr b="1" sz="1600">
                <a:solidFill>
                  <a:srgbClr val="0F6890"/>
                </a:solidFill>
              </a:defRPr>
            </a:lvl9pPr>
          </a:lstStyle>
          <a:p/>
        </p:txBody>
      </p:sp>
      <p:sp>
        <p:nvSpPr>
          <p:cNvPr id="250" name="Google Shape;250;p19"/>
          <p:cNvSpPr txBox="1"/>
          <p:nvPr>
            <p:ph idx="15" type="subTitle"/>
          </p:nvPr>
        </p:nvSpPr>
        <p:spPr>
          <a:xfrm>
            <a:off x="6673081" y="3733200"/>
            <a:ext cx="1789500" cy="2592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None/>
              <a:defRPr b="1" sz="1600">
                <a:solidFill>
                  <a:srgbClr val="0F6890"/>
                </a:solidFill>
              </a:defRPr>
            </a:lvl1pPr>
            <a:lvl2pPr lvl="1" rtl="0" algn="ctr">
              <a:lnSpc>
                <a:spcPct val="115000"/>
              </a:lnSpc>
              <a:spcBef>
                <a:spcPts val="1600"/>
              </a:spcBef>
              <a:spcAft>
                <a:spcPts val="0"/>
              </a:spcAft>
              <a:buClr>
                <a:srgbClr val="0F6890"/>
              </a:buClr>
              <a:buSzPts val="1600"/>
              <a:buNone/>
              <a:defRPr b="1" sz="1600">
                <a:solidFill>
                  <a:srgbClr val="0F6890"/>
                </a:solidFill>
              </a:defRPr>
            </a:lvl2pPr>
            <a:lvl3pPr lvl="2" rtl="0" algn="ctr">
              <a:lnSpc>
                <a:spcPct val="115000"/>
              </a:lnSpc>
              <a:spcBef>
                <a:spcPts val="1600"/>
              </a:spcBef>
              <a:spcAft>
                <a:spcPts val="0"/>
              </a:spcAft>
              <a:buClr>
                <a:srgbClr val="0F6890"/>
              </a:buClr>
              <a:buSzPts val="1600"/>
              <a:buNone/>
              <a:defRPr b="1" sz="1600">
                <a:solidFill>
                  <a:srgbClr val="0F6890"/>
                </a:solidFill>
              </a:defRPr>
            </a:lvl3pPr>
            <a:lvl4pPr lvl="3" rtl="0" algn="ctr">
              <a:lnSpc>
                <a:spcPct val="115000"/>
              </a:lnSpc>
              <a:spcBef>
                <a:spcPts val="1600"/>
              </a:spcBef>
              <a:spcAft>
                <a:spcPts val="0"/>
              </a:spcAft>
              <a:buClr>
                <a:srgbClr val="0F6890"/>
              </a:buClr>
              <a:buSzPts val="1600"/>
              <a:buNone/>
              <a:defRPr b="1" sz="1600">
                <a:solidFill>
                  <a:srgbClr val="0F6890"/>
                </a:solidFill>
              </a:defRPr>
            </a:lvl4pPr>
            <a:lvl5pPr lvl="4" rtl="0" algn="ctr">
              <a:lnSpc>
                <a:spcPct val="115000"/>
              </a:lnSpc>
              <a:spcBef>
                <a:spcPts val="1600"/>
              </a:spcBef>
              <a:spcAft>
                <a:spcPts val="0"/>
              </a:spcAft>
              <a:buClr>
                <a:srgbClr val="0F6890"/>
              </a:buClr>
              <a:buSzPts val="1600"/>
              <a:buNone/>
              <a:defRPr b="1" sz="1600">
                <a:solidFill>
                  <a:srgbClr val="0F6890"/>
                </a:solidFill>
              </a:defRPr>
            </a:lvl5pPr>
            <a:lvl6pPr lvl="5" rtl="0" algn="ctr">
              <a:lnSpc>
                <a:spcPct val="115000"/>
              </a:lnSpc>
              <a:spcBef>
                <a:spcPts val="1600"/>
              </a:spcBef>
              <a:spcAft>
                <a:spcPts val="0"/>
              </a:spcAft>
              <a:buClr>
                <a:srgbClr val="0F6890"/>
              </a:buClr>
              <a:buSzPts val="1600"/>
              <a:buNone/>
              <a:defRPr b="1" sz="1600">
                <a:solidFill>
                  <a:srgbClr val="0F6890"/>
                </a:solidFill>
              </a:defRPr>
            </a:lvl6pPr>
            <a:lvl7pPr lvl="6" rtl="0" algn="ctr">
              <a:lnSpc>
                <a:spcPct val="115000"/>
              </a:lnSpc>
              <a:spcBef>
                <a:spcPts val="1600"/>
              </a:spcBef>
              <a:spcAft>
                <a:spcPts val="0"/>
              </a:spcAft>
              <a:buClr>
                <a:srgbClr val="0F6890"/>
              </a:buClr>
              <a:buSzPts val="1600"/>
              <a:buNone/>
              <a:defRPr b="1" sz="1600">
                <a:solidFill>
                  <a:srgbClr val="0F6890"/>
                </a:solidFill>
              </a:defRPr>
            </a:lvl7pPr>
            <a:lvl8pPr lvl="7" rtl="0" algn="ctr">
              <a:lnSpc>
                <a:spcPct val="115000"/>
              </a:lnSpc>
              <a:spcBef>
                <a:spcPts val="1600"/>
              </a:spcBef>
              <a:spcAft>
                <a:spcPts val="0"/>
              </a:spcAft>
              <a:buClr>
                <a:srgbClr val="0F6890"/>
              </a:buClr>
              <a:buSzPts val="1600"/>
              <a:buNone/>
              <a:defRPr b="1" sz="1600">
                <a:solidFill>
                  <a:srgbClr val="0F6890"/>
                </a:solidFill>
              </a:defRPr>
            </a:lvl8pPr>
            <a:lvl9pPr lvl="8" rtl="0" algn="ctr">
              <a:lnSpc>
                <a:spcPct val="115000"/>
              </a:lnSpc>
              <a:spcBef>
                <a:spcPts val="1600"/>
              </a:spcBef>
              <a:spcAft>
                <a:spcPts val="1600"/>
              </a:spcAft>
              <a:buClr>
                <a:srgbClr val="0F6890"/>
              </a:buClr>
              <a:buSzPts val="1600"/>
              <a:buNone/>
              <a:defRPr b="1" sz="1600">
                <a:solidFill>
                  <a:srgbClr val="0F6890"/>
                </a:solidFill>
              </a:defRPr>
            </a:lvl9pPr>
          </a:lstStyle>
          <a:p/>
        </p:txBody>
      </p:sp>
      <p:sp>
        <p:nvSpPr>
          <p:cNvPr id="251" name="Google Shape;251;p19"/>
          <p:cNvSpPr txBox="1"/>
          <p:nvPr>
            <p:ph type="ctrTitle"/>
          </p:nvPr>
        </p:nvSpPr>
        <p:spPr>
          <a:xfrm>
            <a:off x="988725" y="730200"/>
            <a:ext cx="7166700" cy="4572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9pPr>
          </a:lstStyle>
          <a:p/>
        </p:txBody>
      </p:sp>
      <p:grpSp>
        <p:nvGrpSpPr>
          <p:cNvPr id="252" name="Google Shape;252;p19"/>
          <p:cNvGrpSpPr/>
          <p:nvPr/>
        </p:nvGrpSpPr>
        <p:grpSpPr>
          <a:xfrm>
            <a:off x="2725905" y="1625620"/>
            <a:ext cx="696339" cy="4311131"/>
            <a:chOff x="2725905" y="1625620"/>
            <a:chExt cx="696339" cy="4311131"/>
          </a:xfrm>
        </p:grpSpPr>
        <p:sp>
          <p:nvSpPr>
            <p:cNvPr id="253" name="Google Shape;253;p19"/>
            <p:cNvSpPr/>
            <p:nvPr/>
          </p:nvSpPr>
          <p:spPr>
            <a:xfrm>
              <a:off x="3050610" y="1775510"/>
              <a:ext cx="32" cy="4161241"/>
            </a:xfrm>
            <a:custGeom>
              <a:rect b="b" l="l" r="r" t="t"/>
              <a:pathLst>
                <a:path extrusionOk="0" fill="none" h="130171" w="1">
                  <a:moveTo>
                    <a:pt x="0" y="0"/>
                  </a:moveTo>
                  <a:lnTo>
                    <a:pt x="0" y="130171"/>
                  </a:lnTo>
                </a:path>
              </a:pathLst>
            </a:custGeom>
            <a:noFill/>
            <a:ln cap="flat" cmpd="sng" w="9525">
              <a:solidFill>
                <a:srgbClr val="0A6787"/>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9"/>
            <p:cNvSpPr/>
            <p:nvPr/>
          </p:nvSpPr>
          <p:spPr>
            <a:xfrm>
              <a:off x="2970312" y="1625620"/>
              <a:ext cx="161404" cy="161436"/>
            </a:xfrm>
            <a:custGeom>
              <a:rect b="b" l="l" r="r" t="t"/>
              <a:pathLst>
                <a:path extrusionOk="0" h="5050" w="5049">
                  <a:moveTo>
                    <a:pt x="2524" y="1"/>
                  </a:moveTo>
                  <a:cubicBezTo>
                    <a:pt x="1131" y="1"/>
                    <a:pt x="0" y="1132"/>
                    <a:pt x="0" y="2525"/>
                  </a:cubicBezTo>
                  <a:cubicBezTo>
                    <a:pt x="0" y="3918"/>
                    <a:pt x="1131" y="5049"/>
                    <a:pt x="2524" y="5049"/>
                  </a:cubicBezTo>
                  <a:cubicBezTo>
                    <a:pt x="3917" y="5049"/>
                    <a:pt x="5048" y="3918"/>
                    <a:pt x="5048" y="2525"/>
                  </a:cubicBezTo>
                  <a:cubicBezTo>
                    <a:pt x="5048" y="1132"/>
                    <a:pt x="3917" y="1"/>
                    <a:pt x="2524" y="1"/>
                  </a:cubicBezTo>
                  <a:close/>
                </a:path>
              </a:pathLst>
            </a:custGeom>
            <a:solidFill>
              <a:srgbClr val="FFFFFF"/>
            </a:solidFill>
            <a:ln cap="flat" cmpd="sng" w="9525">
              <a:solidFill>
                <a:srgbClr val="0D678F"/>
              </a:solidFill>
              <a:prstDash val="solid"/>
              <a:round/>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9"/>
            <p:cNvSpPr/>
            <p:nvPr/>
          </p:nvSpPr>
          <p:spPr>
            <a:xfrm rot="1238586">
              <a:off x="3071437" y="3714598"/>
              <a:ext cx="246309" cy="381788"/>
            </a:xfrm>
            <a:custGeom>
              <a:rect b="b" l="l" r="r" t="t"/>
              <a:pathLst>
                <a:path extrusionOk="0" h="11943" w="7705">
                  <a:moveTo>
                    <a:pt x="5454" y="1"/>
                  </a:moveTo>
                  <a:cubicBezTo>
                    <a:pt x="1406" y="2513"/>
                    <a:pt x="1" y="7740"/>
                    <a:pt x="2263" y="11943"/>
                  </a:cubicBezTo>
                  <a:cubicBezTo>
                    <a:pt x="6299" y="9431"/>
                    <a:pt x="7704" y="4204"/>
                    <a:pt x="5454" y="1"/>
                  </a:cubicBez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19"/>
            <p:cNvSpPr/>
            <p:nvPr/>
          </p:nvSpPr>
          <p:spPr>
            <a:xfrm rot="1238586">
              <a:off x="3099423" y="3832995"/>
              <a:ext cx="85289" cy="295380"/>
            </a:xfrm>
            <a:custGeom>
              <a:rect b="b" l="l" r="r" t="t"/>
              <a:pathLst>
                <a:path extrusionOk="0" fill="none" h="9240" w="2668">
                  <a:moveTo>
                    <a:pt x="1" y="9239"/>
                  </a:moveTo>
                  <a:lnTo>
                    <a:pt x="2668" y="0"/>
                  </a:lnTo>
                </a:path>
              </a:pathLst>
            </a:custGeom>
            <a:noFill/>
            <a:ln cap="flat" cmpd="sng" w="9525">
              <a:solidFill>
                <a:srgbClr val="0D6889"/>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9"/>
            <p:cNvSpPr/>
            <p:nvPr/>
          </p:nvSpPr>
          <p:spPr>
            <a:xfrm rot="3355257">
              <a:off x="2704415" y="3983647"/>
              <a:ext cx="394350" cy="157440"/>
            </a:xfrm>
            <a:custGeom>
              <a:rect b="b" l="l" r="r" t="t"/>
              <a:pathLst>
                <a:path extrusionOk="0" h="4925" w="12336">
                  <a:moveTo>
                    <a:pt x="6632" y="0"/>
                  </a:moveTo>
                  <a:cubicBezTo>
                    <a:pt x="4197" y="0"/>
                    <a:pt x="1774" y="978"/>
                    <a:pt x="1" y="2895"/>
                  </a:cubicBezTo>
                  <a:cubicBezTo>
                    <a:pt x="1670" y="4256"/>
                    <a:pt x="3689" y="4925"/>
                    <a:pt x="5700" y="4925"/>
                  </a:cubicBezTo>
                  <a:cubicBezTo>
                    <a:pt x="8137" y="4925"/>
                    <a:pt x="10561" y="3943"/>
                    <a:pt x="12336" y="2025"/>
                  </a:cubicBezTo>
                  <a:cubicBezTo>
                    <a:pt x="10666" y="668"/>
                    <a:pt x="8645" y="0"/>
                    <a:pt x="6632" y="0"/>
                  </a:cubicBez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9"/>
            <p:cNvSpPr/>
            <p:nvPr/>
          </p:nvSpPr>
          <p:spPr>
            <a:xfrm rot="3355257">
              <a:off x="2805349" y="4126281"/>
              <a:ext cx="307207" cy="15632"/>
            </a:xfrm>
            <a:custGeom>
              <a:rect b="b" l="l" r="r" t="t"/>
              <a:pathLst>
                <a:path extrusionOk="0" fill="none" h="489" w="9610">
                  <a:moveTo>
                    <a:pt x="9609" y="1"/>
                  </a:moveTo>
                  <a:lnTo>
                    <a:pt x="1" y="489"/>
                  </a:lnTo>
                </a:path>
              </a:pathLst>
            </a:custGeom>
            <a:noFill/>
            <a:ln cap="flat" cmpd="sng" w="9525">
              <a:solidFill>
                <a:srgbClr val="0D6889"/>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9"/>
            <p:cNvSpPr/>
            <p:nvPr/>
          </p:nvSpPr>
          <p:spPr>
            <a:xfrm rot="3892669">
              <a:off x="2735802" y="2494642"/>
              <a:ext cx="393988" cy="157448"/>
            </a:xfrm>
            <a:custGeom>
              <a:rect b="b" l="l" r="r" t="t"/>
              <a:pathLst>
                <a:path extrusionOk="0" h="4925" w="12324">
                  <a:moveTo>
                    <a:pt x="6625" y="1"/>
                  </a:moveTo>
                  <a:cubicBezTo>
                    <a:pt x="4193" y="1"/>
                    <a:pt x="1774" y="979"/>
                    <a:pt x="1" y="2889"/>
                  </a:cubicBezTo>
                  <a:cubicBezTo>
                    <a:pt x="1673" y="4254"/>
                    <a:pt x="3694" y="4924"/>
                    <a:pt x="5706" y="4924"/>
                  </a:cubicBezTo>
                  <a:cubicBezTo>
                    <a:pt x="8136" y="4924"/>
                    <a:pt x="10552" y="3947"/>
                    <a:pt x="12324" y="2032"/>
                  </a:cubicBezTo>
                  <a:cubicBezTo>
                    <a:pt x="10653" y="669"/>
                    <a:pt x="8635" y="1"/>
                    <a:pt x="6625" y="1"/>
                  </a:cubicBez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9"/>
            <p:cNvSpPr/>
            <p:nvPr/>
          </p:nvSpPr>
          <p:spPr>
            <a:xfrm rot="3892669">
              <a:off x="2824761" y="2645076"/>
              <a:ext cx="307191" cy="15633"/>
            </a:xfrm>
            <a:custGeom>
              <a:rect b="b" l="l" r="r" t="t"/>
              <a:pathLst>
                <a:path extrusionOk="0" fill="none" h="489" w="9609">
                  <a:moveTo>
                    <a:pt x="9609" y="0"/>
                  </a:moveTo>
                  <a:lnTo>
                    <a:pt x="0" y="488"/>
                  </a:lnTo>
                </a:path>
              </a:pathLst>
            </a:custGeom>
            <a:noFill/>
            <a:ln cap="flat" cmpd="sng" w="9525">
              <a:solidFill>
                <a:srgbClr val="0D6889"/>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19"/>
            <p:cNvSpPr/>
            <p:nvPr/>
          </p:nvSpPr>
          <p:spPr>
            <a:xfrm rot="2426543">
              <a:off x="3083575" y="2071026"/>
              <a:ext cx="242866" cy="384838"/>
            </a:xfrm>
            <a:custGeom>
              <a:rect b="b" l="l" r="r" t="t"/>
              <a:pathLst>
                <a:path extrusionOk="0" h="12038" w="7597">
                  <a:moveTo>
                    <a:pt x="2394" y="0"/>
                  </a:moveTo>
                  <a:cubicBezTo>
                    <a:pt x="0" y="4132"/>
                    <a:pt x="1239" y="9406"/>
                    <a:pt x="5227" y="12038"/>
                  </a:cubicBezTo>
                  <a:cubicBezTo>
                    <a:pt x="7597" y="7894"/>
                    <a:pt x="6358" y="2632"/>
                    <a:pt x="2394" y="0"/>
                  </a:cubicBez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19"/>
            <p:cNvSpPr/>
            <p:nvPr/>
          </p:nvSpPr>
          <p:spPr>
            <a:xfrm rot="2426543">
              <a:off x="3111331" y="2187538"/>
              <a:ext cx="65120" cy="362770"/>
            </a:xfrm>
            <a:custGeom>
              <a:rect b="b" l="l" r="r" t="t"/>
              <a:pathLst>
                <a:path extrusionOk="0" fill="none" h="9407" w="2037">
                  <a:moveTo>
                    <a:pt x="2036" y="9406"/>
                  </a:moveTo>
                  <a:lnTo>
                    <a:pt x="0" y="0"/>
                  </a:lnTo>
                </a:path>
              </a:pathLst>
            </a:custGeom>
            <a:noFill/>
            <a:ln cap="flat" cmpd="sng" w="9525">
              <a:solidFill>
                <a:srgbClr val="0D6889"/>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3" name="Google Shape;263;p19"/>
          <p:cNvSpPr/>
          <p:nvPr/>
        </p:nvSpPr>
        <p:spPr>
          <a:xfrm>
            <a:off x="6123678" y="1775510"/>
            <a:ext cx="32" cy="4190556"/>
          </a:xfrm>
          <a:custGeom>
            <a:rect b="b" l="l" r="r" t="t"/>
            <a:pathLst>
              <a:path extrusionOk="0" fill="none" h="131088" w="1">
                <a:moveTo>
                  <a:pt x="0" y="0"/>
                </a:moveTo>
                <a:lnTo>
                  <a:pt x="0" y="35064"/>
                </a:lnTo>
                <a:lnTo>
                  <a:pt x="0" y="131088"/>
                </a:lnTo>
              </a:path>
            </a:pathLst>
          </a:custGeom>
          <a:noFill/>
          <a:ln cap="flat" cmpd="sng" w="9525">
            <a:solidFill>
              <a:srgbClr val="0A6787"/>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9"/>
          <p:cNvSpPr/>
          <p:nvPr/>
        </p:nvSpPr>
        <p:spPr>
          <a:xfrm>
            <a:off x="6043380" y="1625620"/>
            <a:ext cx="161404" cy="161436"/>
          </a:xfrm>
          <a:custGeom>
            <a:rect b="b" l="l" r="r" t="t"/>
            <a:pathLst>
              <a:path extrusionOk="0" h="5050" w="5049">
                <a:moveTo>
                  <a:pt x="2524" y="1"/>
                </a:moveTo>
                <a:cubicBezTo>
                  <a:pt x="1131" y="1"/>
                  <a:pt x="0" y="1132"/>
                  <a:pt x="0" y="2525"/>
                </a:cubicBezTo>
                <a:cubicBezTo>
                  <a:pt x="0" y="3918"/>
                  <a:pt x="1131" y="5049"/>
                  <a:pt x="2524" y="5049"/>
                </a:cubicBezTo>
                <a:cubicBezTo>
                  <a:pt x="3917" y="5049"/>
                  <a:pt x="5048" y="3918"/>
                  <a:pt x="5048" y="2525"/>
                </a:cubicBezTo>
                <a:cubicBezTo>
                  <a:pt x="5048" y="1132"/>
                  <a:pt x="3917" y="1"/>
                  <a:pt x="2524" y="1"/>
                </a:cubicBezTo>
                <a:close/>
              </a:path>
            </a:pathLst>
          </a:custGeom>
          <a:solidFill>
            <a:srgbClr val="FFFFFF"/>
          </a:solidFill>
          <a:ln cap="flat" cmpd="sng" w="9525">
            <a:solidFill>
              <a:srgbClr val="0D678F"/>
            </a:solidFill>
            <a:prstDash val="solid"/>
            <a:round/>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9"/>
          <p:cNvSpPr/>
          <p:nvPr/>
        </p:nvSpPr>
        <p:spPr>
          <a:xfrm rot="1238586">
            <a:off x="6143637" y="3709223"/>
            <a:ext cx="246309" cy="381788"/>
          </a:xfrm>
          <a:custGeom>
            <a:rect b="b" l="l" r="r" t="t"/>
            <a:pathLst>
              <a:path extrusionOk="0" h="11943" w="7705">
                <a:moveTo>
                  <a:pt x="5454" y="1"/>
                </a:moveTo>
                <a:cubicBezTo>
                  <a:pt x="1406" y="2513"/>
                  <a:pt x="1" y="7740"/>
                  <a:pt x="2263" y="11943"/>
                </a:cubicBezTo>
                <a:cubicBezTo>
                  <a:pt x="6299" y="9431"/>
                  <a:pt x="7704" y="4204"/>
                  <a:pt x="5454" y="1"/>
                </a:cubicBez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19"/>
          <p:cNvSpPr/>
          <p:nvPr/>
        </p:nvSpPr>
        <p:spPr>
          <a:xfrm rot="1238586">
            <a:off x="6171623" y="3827620"/>
            <a:ext cx="85289" cy="295380"/>
          </a:xfrm>
          <a:custGeom>
            <a:rect b="b" l="l" r="r" t="t"/>
            <a:pathLst>
              <a:path extrusionOk="0" fill="none" h="9240" w="2668">
                <a:moveTo>
                  <a:pt x="1" y="9239"/>
                </a:moveTo>
                <a:lnTo>
                  <a:pt x="2668" y="0"/>
                </a:lnTo>
              </a:path>
            </a:pathLst>
          </a:custGeom>
          <a:noFill/>
          <a:ln cap="flat" cmpd="sng" w="9525">
            <a:solidFill>
              <a:srgbClr val="0D6889"/>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9"/>
          <p:cNvSpPr/>
          <p:nvPr/>
        </p:nvSpPr>
        <p:spPr>
          <a:xfrm rot="3355257">
            <a:off x="5776615" y="3978272"/>
            <a:ext cx="394350" cy="157440"/>
          </a:xfrm>
          <a:custGeom>
            <a:rect b="b" l="l" r="r" t="t"/>
            <a:pathLst>
              <a:path extrusionOk="0" h="4925" w="12336">
                <a:moveTo>
                  <a:pt x="6632" y="0"/>
                </a:moveTo>
                <a:cubicBezTo>
                  <a:pt x="4197" y="0"/>
                  <a:pt x="1774" y="978"/>
                  <a:pt x="1" y="2895"/>
                </a:cubicBezTo>
                <a:cubicBezTo>
                  <a:pt x="1670" y="4256"/>
                  <a:pt x="3689" y="4925"/>
                  <a:pt x="5700" y="4925"/>
                </a:cubicBezTo>
                <a:cubicBezTo>
                  <a:pt x="8137" y="4925"/>
                  <a:pt x="10561" y="3943"/>
                  <a:pt x="12336" y="2025"/>
                </a:cubicBezTo>
                <a:cubicBezTo>
                  <a:pt x="10666" y="668"/>
                  <a:pt x="8645" y="0"/>
                  <a:pt x="6632" y="0"/>
                </a:cubicBez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9"/>
          <p:cNvSpPr/>
          <p:nvPr/>
        </p:nvSpPr>
        <p:spPr>
          <a:xfrm rot="3355257">
            <a:off x="5877549" y="4120906"/>
            <a:ext cx="307207" cy="15632"/>
          </a:xfrm>
          <a:custGeom>
            <a:rect b="b" l="l" r="r" t="t"/>
            <a:pathLst>
              <a:path extrusionOk="0" fill="none" h="489" w="9610">
                <a:moveTo>
                  <a:pt x="9609" y="1"/>
                </a:moveTo>
                <a:lnTo>
                  <a:pt x="1" y="489"/>
                </a:lnTo>
              </a:path>
            </a:pathLst>
          </a:custGeom>
          <a:noFill/>
          <a:ln cap="flat" cmpd="sng" w="9525">
            <a:solidFill>
              <a:srgbClr val="0D6889"/>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9"/>
          <p:cNvSpPr/>
          <p:nvPr/>
        </p:nvSpPr>
        <p:spPr>
          <a:xfrm rot="3892669">
            <a:off x="5808002" y="2489267"/>
            <a:ext cx="393988" cy="157448"/>
          </a:xfrm>
          <a:custGeom>
            <a:rect b="b" l="l" r="r" t="t"/>
            <a:pathLst>
              <a:path extrusionOk="0" h="4925" w="12324">
                <a:moveTo>
                  <a:pt x="6625" y="1"/>
                </a:moveTo>
                <a:cubicBezTo>
                  <a:pt x="4193" y="1"/>
                  <a:pt x="1774" y="979"/>
                  <a:pt x="1" y="2889"/>
                </a:cubicBezTo>
                <a:cubicBezTo>
                  <a:pt x="1673" y="4254"/>
                  <a:pt x="3694" y="4924"/>
                  <a:pt x="5706" y="4924"/>
                </a:cubicBezTo>
                <a:cubicBezTo>
                  <a:pt x="8136" y="4924"/>
                  <a:pt x="10552" y="3947"/>
                  <a:pt x="12324" y="2032"/>
                </a:cubicBezTo>
                <a:cubicBezTo>
                  <a:pt x="10653" y="669"/>
                  <a:pt x="8635" y="1"/>
                  <a:pt x="6625" y="1"/>
                </a:cubicBez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19"/>
          <p:cNvSpPr/>
          <p:nvPr/>
        </p:nvSpPr>
        <p:spPr>
          <a:xfrm rot="3892669">
            <a:off x="5896961" y="2639701"/>
            <a:ext cx="307191" cy="15633"/>
          </a:xfrm>
          <a:custGeom>
            <a:rect b="b" l="l" r="r" t="t"/>
            <a:pathLst>
              <a:path extrusionOk="0" fill="none" h="489" w="9609">
                <a:moveTo>
                  <a:pt x="9609" y="0"/>
                </a:moveTo>
                <a:lnTo>
                  <a:pt x="0" y="488"/>
                </a:lnTo>
              </a:path>
            </a:pathLst>
          </a:custGeom>
          <a:noFill/>
          <a:ln cap="flat" cmpd="sng" w="9525">
            <a:solidFill>
              <a:srgbClr val="0D6889"/>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9"/>
          <p:cNvSpPr/>
          <p:nvPr/>
        </p:nvSpPr>
        <p:spPr>
          <a:xfrm rot="2426543">
            <a:off x="6155775" y="2065651"/>
            <a:ext cx="242866" cy="384838"/>
          </a:xfrm>
          <a:custGeom>
            <a:rect b="b" l="l" r="r" t="t"/>
            <a:pathLst>
              <a:path extrusionOk="0" h="12038" w="7597">
                <a:moveTo>
                  <a:pt x="2394" y="0"/>
                </a:moveTo>
                <a:cubicBezTo>
                  <a:pt x="0" y="4132"/>
                  <a:pt x="1239" y="9406"/>
                  <a:pt x="5227" y="12038"/>
                </a:cubicBezTo>
                <a:cubicBezTo>
                  <a:pt x="7597" y="7894"/>
                  <a:pt x="6358" y="2632"/>
                  <a:pt x="2394" y="0"/>
                </a:cubicBez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9"/>
          <p:cNvSpPr/>
          <p:nvPr/>
        </p:nvSpPr>
        <p:spPr>
          <a:xfrm rot="2426543">
            <a:off x="6183531" y="2182163"/>
            <a:ext cx="65120" cy="362770"/>
          </a:xfrm>
          <a:custGeom>
            <a:rect b="b" l="l" r="r" t="t"/>
            <a:pathLst>
              <a:path extrusionOk="0" fill="none" h="9407" w="2037">
                <a:moveTo>
                  <a:pt x="2036" y="9406"/>
                </a:moveTo>
                <a:lnTo>
                  <a:pt x="0" y="0"/>
                </a:lnTo>
              </a:path>
            </a:pathLst>
          </a:custGeom>
          <a:noFill/>
          <a:ln cap="flat" cmpd="sng" w="9525">
            <a:solidFill>
              <a:srgbClr val="0D6889"/>
            </a:solidFill>
            <a:prstDash val="solid"/>
            <a:miter lim="11906"/>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9"/>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74" name="Google Shape;274;p19"/>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275" name="Google Shape;275;p19"/>
          <p:cNvGrpSpPr/>
          <p:nvPr/>
        </p:nvGrpSpPr>
        <p:grpSpPr>
          <a:xfrm>
            <a:off x="3996738" y="105461"/>
            <a:ext cx="274235" cy="171101"/>
            <a:chOff x="11481550" y="2611546"/>
            <a:chExt cx="798588" cy="518331"/>
          </a:xfrm>
        </p:grpSpPr>
        <p:sp>
          <p:nvSpPr>
            <p:cNvPr id="276" name="Google Shape;276;p19"/>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77" name="Google Shape;277;p19"/>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278" name="Google Shape;278;p19"/>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79" name="Google Shape;279;p19"/>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280" name="Google Shape;280;p19"/>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81" name="Google Shape;281;p19"/>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82" name="Google Shape;282;p19"/>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83" name="Google Shape;283;p19"/>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84" name="Google Shape;284;p19"/>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285" name="Google Shape;285;p19"/>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86" name="Google Shape;286;p19"/>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87" name="Google Shape;287;p19"/>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288" name="Google Shape;288;p19"/>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289" name="Google Shape;289;p19"/>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290" name="Google Shape;290;p19"/>
          <p:cNvGrpSpPr/>
          <p:nvPr/>
        </p:nvGrpSpPr>
        <p:grpSpPr>
          <a:xfrm>
            <a:off x="875759" y="78041"/>
            <a:ext cx="194959" cy="225752"/>
            <a:chOff x="2042250" y="818150"/>
            <a:chExt cx="3544700" cy="4097125"/>
          </a:xfrm>
        </p:grpSpPr>
        <p:sp>
          <p:nvSpPr>
            <p:cNvPr id="291" name="Google Shape;291;p19"/>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19"/>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19"/>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4" name="Google Shape;294;p19"/>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95" name="Google Shape;295;p19"/>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96" name="Google Shape;296;p19"/>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97" name="Google Shape;297;p19"/>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298" name="Google Shape;298;p19"/>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19">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19">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19">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19">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19">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_1">
    <p:spTree>
      <p:nvGrpSpPr>
        <p:cNvPr id="304" name="Shape 304"/>
        <p:cNvGrpSpPr/>
        <p:nvPr/>
      </p:nvGrpSpPr>
      <p:grpSpPr>
        <a:xfrm>
          <a:off x="0" y="0"/>
          <a:ext cx="0" cy="0"/>
          <a:chOff x="0" y="0"/>
          <a:chExt cx="0" cy="0"/>
        </a:xfrm>
      </p:grpSpPr>
      <p:sp>
        <p:nvSpPr>
          <p:cNvPr id="305" name="Google Shape;305;p20"/>
          <p:cNvSpPr txBox="1"/>
          <p:nvPr>
            <p:ph idx="1" type="subTitle"/>
          </p:nvPr>
        </p:nvSpPr>
        <p:spPr>
          <a:xfrm>
            <a:off x="1043413" y="1656000"/>
            <a:ext cx="1789500" cy="4575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F6890"/>
              </a:buClr>
              <a:buSzPts val="1600"/>
              <a:buFont typeface="Lato"/>
              <a:buNone/>
              <a:defRPr b="1" sz="1600">
                <a:solidFill>
                  <a:srgbClr val="09678A"/>
                </a:solidFill>
                <a:latin typeface="Lato"/>
                <a:ea typeface="Lato"/>
                <a:cs typeface="Lato"/>
                <a:sym typeface="Lato"/>
              </a:defRPr>
            </a:lvl1pPr>
            <a:lvl2pPr lvl="1"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306" name="Google Shape;306;p20"/>
          <p:cNvSpPr txBox="1"/>
          <p:nvPr>
            <p:ph idx="2" type="subTitle"/>
          </p:nvPr>
        </p:nvSpPr>
        <p:spPr>
          <a:xfrm>
            <a:off x="3635638" y="1656000"/>
            <a:ext cx="17895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307" name="Google Shape;307;p20"/>
          <p:cNvSpPr txBox="1"/>
          <p:nvPr>
            <p:ph idx="3" type="subTitle"/>
          </p:nvPr>
        </p:nvSpPr>
        <p:spPr>
          <a:xfrm>
            <a:off x="6395125" y="1656000"/>
            <a:ext cx="17895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308" name="Google Shape;308;p20"/>
          <p:cNvSpPr txBox="1"/>
          <p:nvPr>
            <p:ph idx="4" type="subTitle"/>
          </p:nvPr>
        </p:nvSpPr>
        <p:spPr>
          <a:xfrm>
            <a:off x="1043413" y="1927650"/>
            <a:ext cx="1789500" cy="457500"/>
          </a:xfrm>
          <a:prstGeom prst="rect">
            <a:avLst/>
          </a:prstGeom>
          <a:noFill/>
          <a:ln>
            <a:noFill/>
          </a:ln>
        </p:spPr>
        <p:txBody>
          <a:bodyPr anchorCtr="0" anchor="t" bIns="0" lIns="0" spcFirstLastPara="1" rIns="0" wrap="square" tIns="0">
            <a:noAutofit/>
          </a:bodyPr>
          <a:lstStyle>
            <a:lvl1pPr lvl="0" rtl="0" algn="ctr">
              <a:lnSpc>
                <a:spcPct val="101000"/>
              </a:lnSpc>
              <a:spcBef>
                <a:spcPts val="0"/>
              </a:spcBef>
              <a:spcAft>
                <a:spcPts val="0"/>
              </a:spcAft>
              <a:buClr>
                <a:srgbClr val="0F6890"/>
              </a:buClr>
              <a:buSzPts val="1400"/>
              <a:buFont typeface="Lato"/>
              <a:buNone/>
              <a:defRPr sz="1400">
                <a:solidFill>
                  <a:srgbClr val="09678A"/>
                </a:solidFill>
                <a:latin typeface="Lato"/>
                <a:ea typeface="Lato"/>
                <a:cs typeface="Lato"/>
                <a:sym typeface="Lato"/>
              </a:defRPr>
            </a:lvl1pPr>
            <a:lvl2pPr lvl="1" rtl="0" algn="ctr">
              <a:lnSpc>
                <a:spcPct val="115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309" name="Google Shape;309;p20"/>
          <p:cNvSpPr txBox="1"/>
          <p:nvPr>
            <p:ph idx="5" type="subTitle"/>
          </p:nvPr>
        </p:nvSpPr>
        <p:spPr>
          <a:xfrm>
            <a:off x="3635638" y="1927650"/>
            <a:ext cx="1789500" cy="457500"/>
          </a:xfrm>
          <a:prstGeom prst="rect">
            <a:avLst/>
          </a:prstGeom>
          <a:noFill/>
          <a:ln>
            <a:noFill/>
          </a:ln>
        </p:spPr>
        <p:txBody>
          <a:bodyPr anchorCtr="0" anchor="t" bIns="0" lIns="0" spcFirstLastPara="1" rIns="0" wrap="square" tIns="0">
            <a:noAutofit/>
          </a:bodyPr>
          <a:lstStyle>
            <a:lvl1pPr lvl="0" rtl="0" algn="ctr">
              <a:lnSpc>
                <a:spcPct val="101000"/>
              </a:lnSpc>
              <a:spcBef>
                <a:spcPts val="0"/>
              </a:spcBef>
              <a:spcAft>
                <a:spcPts val="0"/>
              </a:spcAft>
              <a:buClr>
                <a:srgbClr val="0F6890"/>
              </a:buClr>
              <a:buSzPts val="1400"/>
              <a:buFont typeface="Lato"/>
              <a:buNone/>
              <a:defRPr sz="1400">
                <a:solidFill>
                  <a:srgbClr val="09678A"/>
                </a:solidFill>
                <a:latin typeface="Lato"/>
                <a:ea typeface="Lato"/>
                <a:cs typeface="Lato"/>
                <a:sym typeface="Lato"/>
              </a:defRPr>
            </a:lvl1pPr>
            <a:lvl2pPr lvl="1" rtl="0" algn="ctr">
              <a:lnSpc>
                <a:spcPct val="115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310" name="Google Shape;310;p20"/>
          <p:cNvSpPr txBox="1"/>
          <p:nvPr>
            <p:ph idx="6" type="subTitle"/>
          </p:nvPr>
        </p:nvSpPr>
        <p:spPr>
          <a:xfrm>
            <a:off x="6395125" y="1927650"/>
            <a:ext cx="1789500" cy="457500"/>
          </a:xfrm>
          <a:prstGeom prst="rect">
            <a:avLst/>
          </a:prstGeom>
          <a:noFill/>
          <a:ln>
            <a:noFill/>
          </a:ln>
        </p:spPr>
        <p:txBody>
          <a:bodyPr anchorCtr="0" anchor="t" bIns="0" lIns="0" spcFirstLastPara="1" rIns="0" wrap="square" tIns="0">
            <a:noAutofit/>
          </a:bodyPr>
          <a:lstStyle>
            <a:lvl1pPr lvl="0" rtl="0" algn="ctr">
              <a:lnSpc>
                <a:spcPct val="101000"/>
              </a:lnSpc>
              <a:spcBef>
                <a:spcPts val="0"/>
              </a:spcBef>
              <a:spcAft>
                <a:spcPts val="0"/>
              </a:spcAft>
              <a:buClr>
                <a:srgbClr val="0F6890"/>
              </a:buClr>
              <a:buSzPts val="1400"/>
              <a:buFont typeface="Lato"/>
              <a:buNone/>
              <a:defRPr sz="1400">
                <a:solidFill>
                  <a:srgbClr val="09678A"/>
                </a:solidFill>
                <a:latin typeface="Lato"/>
                <a:ea typeface="Lato"/>
                <a:cs typeface="Lato"/>
                <a:sym typeface="Lato"/>
              </a:defRPr>
            </a:lvl1pPr>
            <a:lvl2pPr lvl="1" rtl="0" algn="ctr">
              <a:lnSpc>
                <a:spcPct val="115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311" name="Google Shape;311;p20"/>
          <p:cNvSpPr/>
          <p:nvPr/>
        </p:nvSpPr>
        <p:spPr>
          <a:xfrm>
            <a:off x="-477853" y="3952380"/>
            <a:ext cx="10176207" cy="1288268"/>
          </a:xfrm>
          <a:custGeom>
            <a:rect b="b" l="l" r="r" t="t"/>
            <a:pathLst>
              <a:path extrusionOk="0" h="40293" w="318280">
                <a:moveTo>
                  <a:pt x="39554" y="0"/>
                </a:moveTo>
                <a:lnTo>
                  <a:pt x="38530" y="12"/>
                </a:lnTo>
                <a:lnTo>
                  <a:pt x="36506" y="108"/>
                </a:lnTo>
                <a:lnTo>
                  <a:pt x="34518" y="310"/>
                </a:lnTo>
                <a:lnTo>
                  <a:pt x="32553" y="620"/>
                </a:lnTo>
                <a:lnTo>
                  <a:pt x="30624" y="1012"/>
                </a:lnTo>
                <a:lnTo>
                  <a:pt x="28719" y="1501"/>
                </a:lnTo>
                <a:lnTo>
                  <a:pt x="26862" y="2072"/>
                </a:lnTo>
                <a:lnTo>
                  <a:pt x="25052" y="2739"/>
                </a:lnTo>
                <a:lnTo>
                  <a:pt x="23278" y="3489"/>
                </a:lnTo>
                <a:lnTo>
                  <a:pt x="21539" y="4323"/>
                </a:lnTo>
                <a:lnTo>
                  <a:pt x="19861" y="5239"/>
                </a:lnTo>
                <a:lnTo>
                  <a:pt x="18229" y="6228"/>
                </a:lnTo>
                <a:lnTo>
                  <a:pt x="16658" y="7299"/>
                </a:lnTo>
                <a:lnTo>
                  <a:pt x="15134" y="8430"/>
                </a:lnTo>
                <a:lnTo>
                  <a:pt x="13669" y="9645"/>
                </a:lnTo>
                <a:lnTo>
                  <a:pt x="12264" y="10919"/>
                </a:lnTo>
                <a:lnTo>
                  <a:pt x="10919" y="12264"/>
                </a:lnTo>
                <a:lnTo>
                  <a:pt x="9645" y="13669"/>
                </a:lnTo>
                <a:lnTo>
                  <a:pt x="8430" y="15134"/>
                </a:lnTo>
                <a:lnTo>
                  <a:pt x="7287" y="16658"/>
                </a:lnTo>
                <a:lnTo>
                  <a:pt x="6227" y="18241"/>
                </a:lnTo>
                <a:lnTo>
                  <a:pt x="5239" y="19873"/>
                </a:lnTo>
                <a:lnTo>
                  <a:pt x="4322" y="21552"/>
                </a:lnTo>
                <a:lnTo>
                  <a:pt x="3489" y="23278"/>
                </a:lnTo>
                <a:lnTo>
                  <a:pt x="2739" y="25052"/>
                </a:lnTo>
                <a:lnTo>
                  <a:pt x="2072" y="26874"/>
                </a:lnTo>
                <a:lnTo>
                  <a:pt x="1488" y="28731"/>
                </a:lnTo>
                <a:lnTo>
                  <a:pt x="1012" y="30624"/>
                </a:lnTo>
                <a:lnTo>
                  <a:pt x="607" y="32553"/>
                </a:lnTo>
                <a:lnTo>
                  <a:pt x="310" y="34518"/>
                </a:lnTo>
                <a:lnTo>
                  <a:pt x="107" y="36518"/>
                </a:lnTo>
                <a:lnTo>
                  <a:pt x="0" y="38542"/>
                </a:lnTo>
                <a:lnTo>
                  <a:pt x="0" y="39566"/>
                </a:lnTo>
                <a:lnTo>
                  <a:pt x="318279" y="40293"/>
                </a:lnTo>
                <a:lnTo>
                  <a:pt x="318279" y="39269"/>
                </a:lnTo>
                <a:lnTo>
                  <a:pt x="318172" y="37257"/>
                </a:lnTo>
                <a:lnTo>
                  <a:pt x="317970" y="35256"/>
                </a:lnTo>
                <a:lnTo>
                  <a:pt x="317672" y="33292"/>
                </a:lnTo>
                <a:lnTo>
                  <a:pt x="317279" y="31363"/>
                </a:lnTo>
                <a:lnTo>
                  <a:pt x="316791" y="29470"/>
                </a:lnTo>
                <a:lnTo>
                  <a:pt x="316208" y="27612"/>
                </a:lnTo>
                <a:lnTo>
                  <a:pt x="315541" y="25790"/>
                </a:lnTo>
                <a:lnTo>
                  <a:pt x="314791" y="24016"/>
                </a:lnTo>
                <a:lnTo>
                  <a:pt x="313957" y="22290"/>
                </a:lnTo>
                <a:lnTo>
                  <a:pt x="313040" y="20599"/>
                </a:lnTo>
                <a:lnTo>
                  <a:pt x="312052" y="18968"/>
                </a:lnTo>
                <a:lnTo>
                  <a:pt x="310992" y="17396"/>
                </a:lnTo>
                <a:lnTo>
                  <a:pt x="309849" y="15872"/>
                </a:lnTo>
                <a:lnTo>
                  <a:pt x="308635" y="14408"/>
                </a:lnTo>
                <a:lnTo>
                  <a:pt x="307361" y="13003"/>
                </a:lnTo>
                <a:lnTo>
                  <a:pt x="306015" y="11657"/>
                </a:lnTo>
                <a:lnTo>
                  <a:pt x="304610" y="10383"/>
                </a:lnTo>
                <a:lnTo>
                  <a:pt x="303146" y="9169"/>
                </a:lnTo>
                <a:lnTo>
                  <a:pt x="301622" y="8037"/>
                </a:lnTo>
                <a:lnTo>
                  <a:pt x="300050" y="6966"/>
                </a:lnTo>
                <a:lnTo>
                  <a:pt x="298419" y="5978"/>
                </a:lnTo>
                <a:lnTo>
                  <a:pt x="296740" y="5061"/>
                </a:lnTo>
                <a:lnTo>
                  <a:pt x="295002" y="4227"/>
                </a:lnTo>
                <a:lnTo>
                  <a:pt x="293228" y="3477"/>
                </a:lnTo>
                <a:lnTo>
                  <a:pt x="291418" y="2810"/>
                </a:lnTo>
                <a:lnTo>
                  <a:pt x="289560" y="2239"/>
                </a:lnTo>
                <a:lnTo>
                  <a:pt x="287667" y="1751"/>
                </a:lnTo>
                <a:lnTo>
                  <a:pt x="285726" y="1358"/>
                </a:lnTo>
                <a:lnTo>
                  <a:pt x="283762" y="1048"/>
                </a:lnTo>
                <a:lnTo>
                  <a:pt x="281773" y="846"/>
                </a:lnTo>
                <a:lnTo>
                  <a:pt x="279749" y="750"/>
                </a:lnTo>
                <a:lnTo>
                  <a:pt x="278725" y="739"/>
                </a:lnTo>
                <a:lnTo>
                  <a:pt x="277951" y="739"/>
                </a:lnTo>
                <a:lnTo>
                  <a:pt x="276415" y="798"/>
                </a:lnTo>
                <a:lnTo>
                  <a:pt x="274879" y="917"/>
                </a:lnTo>
                <a:lnTo>
                  <a:pt x="273355" y="1096"/>
                </a:lnTo>
                <a:lnTo>
                  <a:pt x="271843" y="1334"/>
                </a:lnTo>
                <a:lnTo>
                  <a:pt x="270343" y="1632"/>
                </a:lnTo>
                <a:lnTo>
                  <a:pt x="268854" y="1977"/>
                </a:lnTo>
                <a:lnTo>
                  <a:pt x="267378" y="2394"/>
                </a:lnTo>
                <a:lnTo>
                  <a:pt x="265925" y="2858"/>
                </a:lnTo>
                <a:lnTo>
                  <a:pt x="264485" y="3382"/>
                </a:lnTo>
                <a:lnTo>
                  <a:pt x="263068" y="3953"/>
                </a:lnTo>
                <a:lnTo>
                  <a:pt x="261675" y="4596"/>
                </a:lnTo>
                <a:lnTo>
                  <a:pt x="260305" y="5275"/>
                </a:lnTo>
                <a:lnTo>
                  <a:pt x="258960" y="6025"/>
                </a:lnTo>
                <a:lnTo>
                  <a:pt x="257650" y="6811"/>
                </a:lnTo>
                <a:lnTo>
                  <a:pt x="256364" y="7668"/>
                </a:lnTo>
                <a:lnTo>
                  <a:pt x="255733" y="8109"/>
                </a:lnTo>
                <a:lnTo>
                  <a:pt x="255055" y="7633"/>
                </a:lnTo>
                <a:lnTo>
                  <a:pt x="253697" y="6728"/>
                </a:lnTo>
                <a:lnTo>
                  <a:pt x="252316" y="5894"/>
                </a:lnTo>
                <a:lnTo>
                  <a:pt x="250899" y="5108"/>
                </a:lnTo>
                <a:lnTo>
                  <a:pt x="249470" y="4394"/>
                </a:lnTo>
                <a:lnTo>
                  <a:pt x="248018" y="3739"/>
                </a:lnTo>
                <a:lnTo>
                  <a:pt x="246541" y="3144"/>
                </a:lnTo>
                <a:lnTo>
                  <a:pt x="245053" y="2608"/>
                </a:lnTo>
                <a:lnTo>
                  <a:pt x="243541" y="2132"/>
                </a:lnTo>
                <a:lnTo>
                  <a:pt x="242017" y="1727"/>
                </a:lnTo>
                <a:lnTo>
                  <a:pt x="240493" y="1382"/>
                </a:lnTo>
                <a:lnTo>
                  <a:pt x="238945" y="1096"/>
                </a:lnTo>
                <a:lnTo>
                  <a:pt x="237397" y="870"/>
                </a:lnTo>
                <a:lnTo>
                  <a:pt x="235837" y="703"/>
                </a:lnTo>
                <a:lnTo>
                  <a:pt x="234277" y="608"/>
                </a:lnTo>
                <a:lnTo>
                  <a:pt x="232717" y="560"/>
                </a:lnTo>
                <a:lnTo>
                  <a:pt x="231158" y="584"/>
                </a:lnTo>
                <a:lnTo>
                  <a:pt x="229598" y="667"/>
                </a:lnTo>
                <a:lnTo>
                  <a:pt x="228038" y="810"/>
                </a:lnTo>
                <a:lnTo>
                  <a:pt x="226490" y="1012"/>
                </a:lnTo>
                <a:lnTo>
                  <a:pt x="224954" y="1286"/>
                </a:lnTo>
                <a:lnTo>
                  <a:pt x="223418" y="1620"/>
                </a:lnTo>
                <a:lnTo>
                  <a:pt x="221894" y="2001"/>
                </a:lnTo>
                <a:lnTo>
                  <a:pt x="220382" y="2453"/>
                </a:lnTo>
                <a:lnTo>
                  <a:pt x="218894" y="2965"/>
                </a:lnTo>
                <a:lnTo>
                  <a:pt x="217417" y="3537"/>
                </a:lnTo>
                <a:lnTo>
                  <a:pt x="215953" y="4180"/>
                </a:lnTo>
                <a:lnTo>
                  <a:pt x="214524" y="4870"/>
                </a:lnTo>
                <a:lnTo>
                  <a:pt x="213107" y="5632"/>
                </a:lnTo>
                <a:lnTo>
                  <a:pt x="211714" y="6454"/>
                </a:lnTo>
                <a:lnTo>
                  <a:pt x="210357" y="7335"/>
                </a:lnTo>
                <a:lnTo>
                  <a:pt x="209023" y="8276"/>
                </a:lnTo>
                <a:lnTo>
                  <a:pt x="208368" y="8764"/>
                </a:lnTo>
                <a:lnTo>
                  <a:pt x="207701" y="8264"/>
                </a:lnTo>
                <a:lnTo>
                  <a:pt x="206332" y="7299"/>
                </a:lnTo>
                <a:lnTo>
                  <a:pt x="204939" y="6406"/>
                </a:lnTo>
                <a:lnTo>
                  <a:pt x="203522" y="5573"/>
                </a:lnTo>
                <a:lnTo>
                  <a:pt x="202069" y="4799"/>
                </a:lnTo>
                <a:lnTo>
                  <a:pt x="200605" y="4096"/>
                </a:lnTo>
                <a:lnTo>
                  <a:pt x="199105" y="3453"/>
                </a:lnTo>
                <a:lnTo>
                  <a:pt x="197593" y="2882"/>
                </a:lnTo>
                <a:lnTo>
                  <a:pt x="196068" y="2370"/>
                </a:lnTo>
                <a:lnTo>
                  <a:pt x="194521" y="1917"/>
                </a:lnTo>
                <a:lnTo>
                  <a:pt x="192961" y="1536"/>
                </a:lnTo>
                <a:lnTo>
                  <a:pt x="191401" y="1215"/>
                </a:lnTo>
                <a:lnTo>
                  <a:pt x="189817" y="953"/>
                </a:lnTo>
                <a:lnTo>
                  <a:pt x="188234" y="762"/>
                </a:lnTo>
                <a:lnTo>
                  <a:pt x="186638" y="631"/>
                </a:lnTo>
                <a:lnTo>
                  <a:pt x="185055" y="572"/>
                </a:lnTo>
                <a:lnTo>
                  <a:pt x="183459" y="572"/>
                </a:lnTo>
                <a:lnTo>
                  <a:pt x="181864" y="631"/>
                </a:lnTo>
                <a:lnTo>
                  <a:pt x="180268" y="762"/>
                </a:lnTo>
                <a:lnTo>
                  <a:pt x="178685" y="953"/>
                </a:lnTo>
                <a:lnTo>
                  <a:pt x="177113" y="1215"/>
                </a:lnTo>
                <a:lnTo>
                  <a:pt x="175541" y="1536"/>
                </a:lnTo>
                <a:lnTo>
                  <a:pt x="173981" y="1917"/>
                </a:lnTo>
                <a:lnTo>
                  <a:pt x="172434" y="2370"/>
                </a:lnTo>
                <a:lnTo>
                  <a:pt x="170910" y="2882"/>
                </a:lnTo>
                <a:lnTo>
                  <a:pt x="169397" y="3453"/>
                </a:lnTo>
                <a:lnTo>
                  <a:pt x="167909" y="4096"/>
                </a:lnTo>
                <a:lnTo>
                  <a:pt x="166433" y="4799"/>
                </a:lnTo>
                <a:lnTo>
                  <a:pt x="164992" y="5573"/>
                </a:lnTo>
                <a:lnTo>
                  <a:pt x="163563" y="6406"/>
                </a:lnTo>
                <a:lnTo>
                  <a:pt x="162170" y="7299"/>
                </a:lnTo>
                <a:lnTo>
                  <a:pt x="160801" y="8264"/>
                </a:lnTo>
                <a:lnTo>
                  <a:pt x="160134" y="8764"/>
                </a:lnTo>
                <a:lnTo>
                  <a:pt x="159467" y="8264"/>
                </a:lnTo>
                <a:lnTo>
                  <a:pt x="158098" y="7299"/>
                </a:lnTo>
                <a:lnTo>
                  <a:pt x="156693" y="6394"/>
                </a:lnTo>
                <a:lnTo>
                  <a:pt x="155276" y="5561"/>
                </a:lnTo>
                <a:lnTo>
                  <a:pt x="153823" y="4787"/>
                </a:lnTo>
                <a:lnTo>
                  <a:pt x="152347" y="4084"/>
                </a:lnTo>
                <a:lnTo>
                  <a:pt x="150847" y="3441"/>
                </a:lnTo>
                <a:lnTo>
                  <a:pt x="149335" y="2870"/>
                </a:lnTo>
                <a:lnTo>
                  <a:pt x="147799" y="2358"/>
                </a:lnTo>
                <a:lnTo>
                  <a:pt x="146251" y="1905"/>
                </a:lnTo>
                <a:lnTo>
                  <a:pt x="144691" y="1524"/>
                </a:lnTo>
                <a:lnTo>
                  <a:pt x="143107" y="1203"/>
                </a:lnTo>
                <a:lnTo>
                  <a:pt x="141536" y="941"/>
                </a:lnTo>
                <a:lnTo>
                  <a:pt x="139940" y="750"/>
                </a:lnTo>
                <a:lnTo>
                  <a:pt x="138345" y="631"/>
                </a:lnTo>
                <a:lnTo>
                  <a:pt x="136749" y="572"/>
                </a:lnTo>
                <a:lnTo>
                  <a:pt x="135154" y="572"/>
                </a:lnTo>
                <a:lnTo>
                  <a:pt x="133546" y="643"/>
                </a:lnTo>
                <a:lnTo>
                  <a:pt x="131963" y="774"/>
                </a:lnTo>
                <a:lnTo>
                  <a:pt x="130367" y="965"/>
                </a:lnTo>
                <a:lnTo>
                  <a:pt x="128783" y="1227"/>
                </a:lnTo>
                <a:lnTo>
                  <a:pt x="127212" y="1548"/>
                </a:lnTo>
                <a:lnTo>
                  <a:pt x="125652" y="1941"/>
                </a:lnTo>
                <a:lnTo>
                  <a:pt x="124104" y="2394"/>
                </a:lnTo>
                <a:lnTo>
                  <a:pt x="122568" y="2918"/>
                </a:lnTo>
                <a:lnTo>
                  <a:pt x="121056" y="3501"/>
                </a:lnTo>
                <a:lnTo>
                  <a:pt x="119568" y="4144"/>
                </a:lnTo>
                <a:lnTo>
                  <a:pt x="118091" y="4858"/>
                </a:lnTo>
                <a:lnTo>
                  <a:pt x="116639" y="5632"/>
                </a:lnTo>
                <a:lnTo>
                  <a:pt x="115222" y="6466"/>
                </a:lnTo>
                <a:lnTo>
                  <a:pt x="113829" y="7371"/>
                </a:lnTo>
                <a:lnTo>
                  <a:pt x="112459" y="8347"/>
                </a:lnTo>
                <a:lnTo>
                  <a:pt x="111793" y="8859"/>
                </a:lnTo>
                <a:lnTo>
                  <a:pt x="111126" y="8359"/>
                </a:lnTo>
                <a:lnTo>
                  <a:pt x="109780" y="7418"/>
                </a:lnTo>
                <a:lnTo>
                  <a:pt x="108411" y="6537"/>
                </a:lnTo>
                <a:lnTo>
                  <a:pt x="107006" y="5716"/>
                </a:lnTo>
                <a:lnTo>
                  <a:pt x="105577" y="4965"/>
                </a:lnTo>
                <a:lnTo>
                  <a:pt x="104125" y="4263"/>
                </a:lnTo>
                <a:lnTo>
                  <a:pt x="102660" y="3632"/>
                </a:lnTo>
                <a:lnTo>
                  <a:pt x="101172" y="3060"/>
                </a:lnTo>
                <a:lnTo>
                  <a:pt x="99660" y="2560"/>
                </a:lnTo>
                <a:lnTo>
                  <a:pt x="98136" y="2108"/>
                </a:lnTo>
                <a:lnTo>
                  <a:pt x="96600" y="1727"/>
                </a:lnTo>
                <a:lnTo>
                  <a:pt x="95052" y="1405"/>
                </a:lnTo>
                <a:lnTo>
                  <a:pt x="93504" y="1155"/>
                </a:lnTo>
                <a:lnTo>
                  <a:pt x="91944" y="953"/>
                </a:lnTo>
                <a:lnTo>
                  <a:pt x="90372" y="822"/>
                </a:lnTo>
                <a:lnTo>
                  <a:pt x="88801" y="750"/>
                </a:lnTo>
                <a:lnTo>
                  <a:pt x="87229" y="739"/>
                </a:lnTo>
                <a:lnTo>
                  <a:pt x="85657" y="798"/>
                </a:lnTo>
                <a:lnTo>
                  <a:pt x="84086" y="905"/>
                </a:lnTo>
                <a:lnTo>
                  <a:pt x="82526" y="1084"/>
                </a:lnTo>
                <a:lnTo>
                  <a:pt x="80966" y="1334"/>
                </a:lnTo>
                <a:lnTo>
                  <a:pt x="79418" y="1632"/>
                </a:lnTo>
                <a:lnTo>
                  <a:pt x="77870" y="2001"/>
                </a:lnTo>
                <a:lnTo>
                  <a:pt x="76346" y="2417"/>
                </a:lnTo>
                <a:lnTo>
                  <a:pt x="74834" y="2918"/>
                </a:lnTo>
                <a:lnTo>
                  <a:pt x="73334" y="3465"/>
                </a:lnTo>
                <a:lnTo>
                  <a:pt x="71857" y="4084"/>
                </a:lnTo>
                <a:lnTo>
                  <a:pt x="70405" y="4751"/>
                </a:lnTo>
                <a:lnTo>
                  <a:pt x="68964" y="5501"/>
                </a:lnTo>
                <a:lnTo>
                  <a:pt x="67559" y="6299"/>
                </a:lnTo>
                <a:lnTo>
                  <a:pt x="66166" y="7168"/>
                </a:lnTo>
                <a:lnTo>
                  <a:pt x="64809" y="8085"/>
                </a:lnTo>
                <a:lnTo>
                  <a:pt x="64142" y="8585"/>
                </a:lnTo>
                <a:lnTo>
                  <a:pt x="63487" y="8061"/>
                </a:lnTo>
                <a:lnTo>
                  <a:pt x="62141" y="7073"/>
                </a:lnTo>
                <a:lnTo>
                  <a:pt x="60760" y="6156"/>
                </a:lnTo>
                <a:lnTo>
                  <a:pt x="59331" y="5299"/>
                </a:lnTo>
                <a:lnTo>
                  <a:pt x="57879" y="4489"/>
                </a:lnTo>
                <a:lnTo>
                  <a:pt x="56402" y="3763"/>
                </a:lnTo>
                <a:lnTo>
                  <a:pt x="54890" y="3084"/>
                </a:lnTo>
                <a:lnTo>
                  <a:pt x="53354" y="2477"/>
                </a:lnTo>
                <a:lnTo>
                  <a:pt x="51794" y="1929"/>
                </a:lnTo>
                <a:lnTo>
                  <a:pt x="50223" y="1453"/>
                </a:lnTo>
                <a:lnTo>
                  <a:pt x="48615" y="1036"/>
                </a:lnTo>
                <a:lnTo>
                  <a:pt x="46996" y="703"/>
                </a:lnTo>
                <a:lnTo>
                  <a:pt x="45365" y="417"/>
                </a:lnTo>
                <a:lnTo>
                  <a:pt x="43722" y="215"/>
                </a:lnTo>
                <a:lnTo>
                  <a:pt x="42055" y="72"/>
                </a:lnTo>
                <a:lnTo>
                  <a:pt x="40388" y="0"/>
                </a:lnTo>
                <a:close/>
              </a:path>
            </a:pathLst>
          </a:custGeom>
          <a:solidFill>
            <a:srgbClr val="F6F7E3"/>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20"/>
          <p:cNvSpPr txBox="1"/>
          <p:nvPr>
            <p:ph type="ctrTitle"/>
          </p:nvPr>
        </p:nvSpPr>
        <p:spPr>
          <a:xfrm>
            <a:off x="988725" y="729900"/>
            <a:ext cx="7166700" cy="4575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9pPr>
          </a:lstStyle>
          <a:p/>
        </p:txBody>
      </p:sp>
      <p:sp>
        <p:nvSpPr>
          <p:cNvPr id="313" name="Google Shape;313;p20"/>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14" name="Google Shape;314;p20"/>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315" name="Google Shape;315;p20"/>
          <p:cNvGrpSpPr/>
          <p:nvPr/>
        </p:nvGrpSpPr>
        <p:grpSpPr>
          <a:xfrm>
            <a:off x="3996738" y="105461"/>
            <a:ext cx="274235" cy="171101"/>
            <a:chOff x="11481550" y="2611546"/>
            <a:chExt cx="798588" cy="518331"/>
          </a:xfrm>
        </p:grpSpPr>
        <p:sp>
          <p:nvSpPr>
            <p:cNvPr id="316" name="Google Shape;316;p20"/>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17" name="Google Shape;317;p20"/>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318" name="Google Shape;318;p20"/>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19" name="Google Shape;319;p20"/>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320" name="Google Shape;320;p20"/>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21" name="Google Shape;321;p20"/>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22" name="Google Shape;322;p20"/>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23" name="Google Shape;323;p20"/>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24" name="Google Shape;324;p20"/>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325" name="Google Shape;325;p20"/>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26" name="Google Shape;326;p20"/>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27" name="Google Shape;327;p20"/>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328" name="Google Shape;328;p20"/>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29" name="Google Shape;329;p20"/>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330" name="Google Shape;330;p20"/>
          <p:cNvGrpSpPr/>
          <p:nvPr/>
        </p:nvGrpSpPr>
        <p:grpSpPr>
          <a:xfrm>
            <a:off x="875759" y="78041"/>
            <a:ext cx="194959" cy="225752"/>
            <a:chOff x="2042250" y="818150"/>
            <a:chExt cx="3544700" cy="4097125"/>
          </a:xfrm>
        </p:grpSpPr>
        <p:sp>
          <p:nvSpPr>
            <p:cNvPr id="331" name="Google Shape;331;p20"/>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20"/>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20"/>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4" name="Google Shape;334;p20"/>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35" name="Google Shape;335;p20"/>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36" name="Google Shape;336;p20"/>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37" name="Google Shape;337;p20"/>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38" name="Google Shape;338;p20"/>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20">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20">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0">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0">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0">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10">
    <p:bg>
      <p:bgPr>
        <a:solidFill>
          <a:srgbClr val="F6F7E3"/>
        </a:solidFill>
      </p:bgPr>
    </p:bg>
    <p:spTree>
      <p:nvGrpSpPr>
        <p:cNvPr id="344" name="Shape 344"/>
        <p:cNvGrpSpPr/>
        <p:nvPr/>
      </p:nvGrpSpPr>
      <p:grpSpPr>
        <a:xfrm>
          <a:off x="0" y="0"/>
          <a:ext cx="0" cy="0"/>
          <a:chOff x="0" y="0"/>
          <a:chExt cx="0" cy="0"/>
        </a:xfrm>
      </p:grpSpPr>
      <p:sp>
        <p:nvSpPr>
          <p:cNvPr id="345" name="Google Shape;345;p21" title="XXX"/>
          <p:cNvSpPr txBox="1"/>
          <p:nvPr>
            <p:ph type="title"/>
          </p:nvPr>
        </p:nvSpPr>
        <p:spPr>
          <a:xfrm>
            <a:off x="-56" y="1536450"/>
            <a:ext cx="9147300" cy="2877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D6889"/>
              </a:buClr>
              <a:buSzPts val="1600"/>
              <a:buFont typeface="Lato"/>
              <a:buNone/>
              <a:defRPr i="0" sz="1600">
                <a:solidFill>
                  <a:srgbClr val="0D6889"/>
                </a:solidFill>
                <a:latin typeface="Lato"/>
                <a:ea typeface="Lato"/>
                <a:cs typeface="Lato"/>
                <a:sym typeface="Lato"/>
              </a:defRPr>
            </a:lvl1pPr>
            <a:lvl2pPr lvl="1" rtl="0" algn="ctr">
              <a:lnSpc>
                <a:spcPct val="100000"/>
              </a:lnSpc>
              <a:spcBef>
                <a:spcPts val="0"/>
              </a:spcBef>
              <a:spcAft>
                <a:spcPts val="0"/>
              </a:spcAft>
              <a:buSzPts val="700"/>
              <a:buNone/>
              <a:defRPr sz="700"/>
            </a:lvl2pPr>
            <a:lvl3pPr lvl="2" rtl="0" algn="ctr">
              <a:lnSpc>
                <a:spcPct val="100000"/>
              </a:lnSpc>
              <a:spcBef>
                <a:spcPts val="0"/>
              </a:spcBef>
              <a:spcAft>
                <a:spcPts val="0"/>
              </a:spcAft>
              <a:buSzPts val="700"/>
              <a:buNone/>
              <a:defRPr sz="700"/>
            </a:lvl3pPr>
            <a:lvl4pPr lvl="3" rtl="0" algn="ctr">
              <a:lnSpc>
                <a:spcPct val="100000"/>
              </a:lnSpc>
              <a:spcBef>
                <a:spcPts val="0"/>
              </a:spcBef>
              <a:spcAft>
                <a:spcPts val="0"/>
              </a:spcAft>
              <a:buSzPts val="700"/>
              <a:buNone/>
              <a:defRPr sz="700"/>
            </a:lvl4pPr>
            <a:lvl5pPr lvl="4" rtl="0" algn="ctr">
              <a:lnSpc>
                <a:spcPct val="100000"/>
              </a:lnSpc>
              <a:spcBef>
                <a:spcPts val="0"/>
              </a:spcBef>
              <a:spcAft>
                <a:spcPts val="0"/>
              </a:spcAft>
              <a:buSzPts val="700"/>
              <a:buNone/>
              <a:defRPr sz="700"/>
            </a:lvl5pPr>
            <a:lvl6pPr lvl="5" rtl="0" algn="ctr">
              <a:lnSpc>
                <a:spcPct val="100000"/>
              </a:lnSpc>
              <a:spcBef>
                <a:spcPts val="0"/>
              </a:spcBef>
              <a:spcAft>
                <a:spcPts val="0"/>
              </a:spcAft>
              <a:buSzPts val="700"/>
              <a:buNone/>
              <a:defRPr sz="700"/>
            </a:lvl6pPr>
            <a:lvl7pPr lvl="6" rtl="0" algn="ctr">
              <a:lnSpc>
                <a:spcPct val="100000"/>
              </a:lnSpc>
              <a:spcBef>
                <a:spcPts val="0"/>
              </a:spcBef>
              <a:spcAft>
                <a:spcPts val="0"/>
              </a:spcAft>
              <a:buSzPts val="700"/>
              <a:buNone/>
              <a:defRPr sz="700"/>
            </a:lvl7pPr>
            <a:lvl8pPr lvl="7" rtl="0" algn="ctr">
              <a:lnSpc>
                <a:spcPct val="100000"/>
              </a:lnSpc>
              <a:spcBef>
                <a:spcPts val="0"/>
              </a:spcBef>
              <a:spcAft>
                <a:spcPts val="0"/>
              </a:spcAft>
              <a:buSzPts val="700"/>
              <a:buNone/>
              <a:defRPr sz="700"/>
            </a:lvl8pPr>
            <a:lvl9pPr lvl="8" rtl="0" algn="ctr">
              <a:lnSpc>
                <a:spcPct val="100000"/>
              </a:lnSpc>
              <a:spcBef>
                <a:spcPts val="0"/>
              </a:spcBef>
              <a:spcAft>
                <a:spcPts val="0"/>
              </a:spcAft>
              <a:buSzPts val="700"/>
              <a:buNone/>
              <a:defRPr sz="700"/>
            </a:lvl9pPr>
          </a:lstStyle>
          <a:p/>
        </p:txBody>
      </p:sp>
      <p:sp>
        <p:nvSpPr>
          <p:cNvPr id="346" name="Google Shape;346;p21"/>
          <p:cNvSpPr txBox="1"/>
          <p:nvPr>
            <p:ph idx="2" type="title"/>
          </p:nvPr>
        </p:nvSpPr>
        <p:spPr>
          <a:xfrm>
            <a:off x="-1644" y="866775"/>
            <a:ext cx="9147300" cy="600900"/>
          </a:xfrm>
          <a:prstGeom prst="rect">
            <a:avLst/>
          </a:prstGeom>
          <a:noFill/>
          <a:ln>
            <a:noFill/>
          </a:ln>
        </p:spPr>
        <p:txBody>
          <a:bodyPr anchorCtr="0" anchor="ctr" bIns="45725" lIns="45725" spcFirstLastPara="1" rIns="45725" wrap="square" tIns="45725">
            <a:noAutofit/>
          </a:bodyPr>
          <a:lstStyle>
            <a:lvl1pPr lvl="0" rtl="0" algn="ctr">
              <a:lnSpc>
                <a:spcPct val="100000"/>
              </a:lnSpc>
              <a:spcBef>
                <a:spcPts val="0"/>
              </a:spcBef>
              <a:spcAft>
                <a:spcPts val="0"/>
              </a:spcAft>
              <a:buClr>
                <a:srgbClr val="0D6889"/>
              </a:buClr>
              <a:buSzPts val="5700"/>
              <a:buFont typeface="Lato"/>
              <a:buNone/>
              <a:defRPr b="1" sz="5700">
                <a:solidFill>
                  <a:srgbClr val="0D6889"/>
                </a:solidFill>
                <a:latin typeface="Lato"/>
                <a:ea typeface="Lato"/>
                <a:cs typeface="Lato"/>
                <a:sym typeface="Lato"/>
              </a:defRPr>
            </a:lvl1pPr>
            <a:lvl2pPr lvl="1"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2pPr>
            <a:lvl3pPr lvl="2"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3pPr>
            <a:lvl4pPr lvl="3"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4pPr>
            <a:lvl5pPr lvl="4"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5pPr>
            <a:lvl6pPr lvl="5"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6pPr>
            <a:lvl7pPr lvl="6"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7pPr>
            <a:lvl8pPr lvl="7"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8pPr>
            <a:lvl9pPr lvl="8"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9pPr>
          </a:lstStyle>
          <a:p/>
        </p:txBody>
      </p:sp>
      <p:sp>
        <p:nvSpPr>
          <p:cNvPr id="347" name="Google Shape;347;p21"/>
          <p:cNvSpPr txBox="1"/>
          <p:nvPr>
            <p:ph idx="3" type="title"/>
          </p:nvPr>
        </p:nvSpPr>
        <p:spPr>
          <a:xfrm>
            <a:off x="6" y="2250974"/>
            <a:ext cx="9147300" cy="600900"/>
          </a:xfrm>
          <a:prstGeom prst="rect">
            <a:avLst/>
          </a:prstGeom>
          <a:noFill/>
          <a:ln>
            <a:noFill/>
          </a:ln>
        </p:spPr>
        <p:txBody>
          <a:bodyPr anchorCtr="0" anchor="ctr" bIns="45725" lIns="45725" spcFirstLastPara="1" rIns="45725" wrap="square" tIns="45725">
            <a:noAutofit/>
          </a:bodyPr>
          <a:lstStyle>
            <a:lvl1pPr lvl="0" rtl="0" algn="ctr">
              <a:lnSpc>
                <a:spcPct val="100000"/>
              </a:lnSpc>
              <a:spcBef>
                <a:spcPts val="0"/>
              </a:spcBef>
              <a:spcAft>
                <a:spcPts val="0"/>
              </a:spcAft>
              <a:buClr>
                <a:srgbClr val="0D6889"/>
              </a:buClr>
              <a:buSzPts val="5700"/>
              <a:buFont typeface="Lato"/>
              <a:buNone/>
              <a:defRPr b="1" sz="5700">
                <a:solidFill>
                  <a:srgbClr val="0D6889"/>
                </a:solidFill>
                <a:latin typeface="Lato"/>
                <a:ea typeface="Lato"/>
                <a:cs typeface="Lato"/>
                <a:sym typeface="Lato"/>
              </a:defRPr>
            </a:lvl1pPr>
            <a:lvl2pPr lvl="1"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2pPr>
            <a:lvl3pPr lvl="2"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3pPr>
            <a:lvl4pPr lvl="3"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4pPr>
            <a:lvl5pPr lvl="4"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5pPr>
            <a:lvl6pPr lvl="5"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6pPr>
            <a:lvl7pPr lvl="6"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7pPr>
            <a:lvl8pPr lvl="7"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8pPr>
            <a:lvl9pPr lvl="8"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9pPr>
          </a:lstStyle>
          <a:p/>
        </p:txBody>
      </p:sp>
      <p:sp>
        <p:nvSpPr>
          <p:cNvPr id="348" name="Google Shape;348;p21"/>
          <p:cNvSpPr txBox="1"/>
          <p:nvPr>
            <p:ph idx="4" type="title"/>
          </p:nvPr>
        </p:nvSpPr>
        <p:spPr>
          <a:xfrm>
            <a:off x="6" y="3589077"/>
            <a:ext cx="9147300" cy="600900"/>
          </a:xfrm>
          <a:prstGeom prst="rect">
            <a:avLst/>
          </a:prstGeom>
          <a:noFill/>
          <a:ln>
            <a:noFill/>
          </a:ln>
        </p:spPr>
        <p:txBody>
          <a:bodyPr anchorCtr="0" anchor="ctr" bIns="45725" lIns="45725" spcFirstLastPara="1" rIns="45725" wrap="square" tIns="45725">
            <a:noAutofit/>
          </a:bodyPr>
          <a:lstStyle>
            <a:lvl1pPr lvl="0" rtl="0" algn="ctr">
              <a:lnSpc>
                <a:spcPct val="100000"/>
              </a:lnSpc>
              <a:spcBef>
                <a:spcPts val="0"/>
              </a:spcBef>
              <a:spcAft>
                <a:spcPts val="0"/>
              </a:spcAft>
              <a:buClr>
                <a:srgbClr val="0D6889"/>
              </a:buClr>
              <a:buSzPts val="5700"/>
              <a:buFont typeface="Lato"/>
              <a:buNone/>
              <a:defRPr b="1" sz="5700">
                <a:solidFill>
                  <a:srgbClr val="0D6889"/>
                </a:solidFill>
                <a:latin typeface="Lato"/>
                <a:ea typeface="Lato"/>
                <a:cs typeface="Lato"/>
                <a:sym typeface="Lato"/>
              </a:defRPr>
            </a:lvl1pPr>
            <a:lvl2pPr lvl="1"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2pPr>
            <a:lvl3pPr lvl="2"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3pPr>
            <a:lvl4pPr lvl="3"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4pPr>
            <a:lvl5pPr lvl="4"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5pPr>
            <a:lvl6pPr lvl="5"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6pPr>
            <a:lvl7pPr lvl="6"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7pPr>
            <a:lvl8pPr lvl="7"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8pPr>
            <a:lvl9pPr lvl="8" rtl="0" algn="ctr">
              <a:lnSpc>
                <a:spcPct val="100000"/>
              </a:lnSpc>
              <a:spcBef>
                <a:spcPts val="0"/>
              </a:spcBef>
              <a:spcAft>
                <a:spcPts val="0"/>
              </a:spcAft>
              <a:buClr>
                <a:srgbClr val="0D6889"/>
              </a:buClr>
              <a:buSzPts val="5700"/>
              <a:buFont typeface="Lato"/>
              <a:buNone/>
              <a:defRPr sz="5700">
                <a:solidFill>
                  <a:srgbClr val="0D6889"/>
                </a:solidFill>
                <a:latin typeface="Lato"/>
                <a:ea typeface="Lato"/>
                <a:cs typeface="Lato"/>
                <a:sym typeface="Lato"/>
              </a:defRPr>
            </a:lvl9pPr>
          </a:lstStyle>
          <a:p/>
        </p:txBody>
      </p:sp>
      <p:sp>
        <p:nvSpPr>
          <p:cNvPr id="349" name="Google Shape;349;p21" title="XXX"/>
          <p:cNvSpPr txBox="1"/>
          <p:nvPr>
            <p:ph idx="5" type="title"/>
          </p:nvPr>
        </p:nvSpPr>
        <p:spPr>
          <a:xfrm>
            <a:off x="-56" y="2909767"/>
            <a:ext cx="9147300" cy="2877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D6889"/>
              </a:buClr>
              <a:buSzPts val="1600"/>
              <a:buFont typeface="Lato"/>
              <a:buNone/>
              <a:defRPr i="0" sz="1600">
                <a:solidFill>
                  <a:srgbClr val="0D6889"/>
                </a:solidFill>
                <a:latin typeface="Lato"/>
                <a:ea typeface="Lato"/>
                <a:cs typeface="Lato"/>
                <a:sym typeface="Lato"/>
              </a:defRPr>
            </a:lvl1pPr>
            <a:lvl2pPr lvl="1" rtl="0" algn="ctr">
              <a:lnSpc>
                <a:spcPct val="100000"/>
              </a:lnSpc>
              <a:spcBef>
                <a:spcPts val="0"/>
              </a:spcBef>
              <a:spcAft>
                <a:spcPts val="0"/>
              </a:spcAft>
              <a:buSzPts val="700"/>
              <a:buNone/>
              <a:defRPr sz="700"/>
            </a:lvl2pPr>
            <a:lvl3pPr lvl="2" rtl="0" algn="ctr">
              <a:lnSpc>
                <a:spcPct val="100000"/>
              </a:lnSpc>
              <a:spcBef>
                <a:spcPts val="0"/>
              </a:spcBef>
              <a:spcAft>
                <a:spcPts val="0"/>
              </a:spcAft>
              <a:buSzPts val="700"/>
              <a:buNone/>
              <a:defRPr sz="700"/>
            </a:lvl3pPr>
            <a:lvl4pPr lvl="3" rtl="0" algn="ctr">
              <a:lnSpc>
                <a:spcPct val="100000"/>
              </a:lnSpc>
              <a:spcBef>
                <a:spcPts val="0"/>
              </a:spcBef>
              <a:spcAft>
                <a:spcPts val="0"/>
              </a:spcAft>
              <a:buSzPts val="700"/>
              <a:buNone/>
              <a:defRPr sz="700"/>
            </a:lvl4pPr>
            <a:lvl5pPr lvl="4" rtl="0" algn="ctr">
              <a:lnSpc>
                <a:spcPct val="100000"/>
              </a:lnSpc>
              <a:spcBef>
                <a:spcPts val="0"/>
              </a:spcBef>
              <a:spcAft>
                <a:spcPts val="0"/>
              </a:spcAft>
              <a:buSzPts val="700"/>
              <a:buNone/>
              <a:defRPr sz="700"/>
            </a:lvl5pPr>
            <a:lvl6pPr lvl="5" rtl="0" algn="ctr">
              <a:lnSpc>
                <a:spcPct val="100000"/>
              </a:lnSpc>
              <a:spcBef>
                <a:spcPts val="0"/>
              </a:spcBef>
              <a:spcAft>
                <a:spcPts val="0"/>
              </a:spcAft>
              <a:buSzPts val="700"/>
              <a:buNone/>
              <a:defRPr sz="700"/>
            </a:lvl6pPr>
            <a:lvl7pPr lvl="6" rtl="0" algn="ctr">
              <a:lnSpc>
                <a:spcPct val="100000"/>
              </a:lnSpc>
              <a:spcBef>
                <a:spcPts val="0"/>
              </a:spcBef>
              <a:spcAft>
                <a:spcPts val="0"/>
              </a:spcAft>
              <a:buSzPts val="700"/>
              <a:buNone/>
              <a:defRPr sz="700"/>
            </a:lvl7pPr>
            <a:lvl8pPr lvl="7" rtl="0" algn="ctr">
              <a:lnSpc>
                <a:spcPct val="100000"/>
              </a:lnSpc>
              <a:spcBef>
                <a:spcPts val="0"/>
              </a:spcBef>
              <a:spcAft>
                <a:spcPts val="0"/>
              </a:spcAft>
              <a:buSzPts val="700"/>
              <a:buNone/>
              <a:defRPr sz="700"/>
            </a:lvl8pPr>
            <a:lvl9pPr lvl="8" rtl="0" algn="ctr">
              <a:lnSpc>
                <a:spcPct val="100000"/>
              </a:lnSpc>
              <a:spcBef>
                <a:spcPts val="0"/>
              </a:spcBef>
              <a:spcAft>
                <a:spcPts val="0"/>
              </a:spcAft>
              <a:buSzPts val="700"/>
              <a:buNone/>
              <a:defRPr sz="700"/>
            </a:lvl9pPr>
          </a:lstStyle>
          <a:p/>
        </p:txBody>
      </p:sp>
      <p:sp>
        <p:nvSpPr>
          <p:cNvPr id="350" name="Google Shape;350;p21" title="XXX"/>
          <p:cNvSpPr txBox="1"/>
          <p:nvPr>
            <p:ph idx="6" type="title"/>
          </p:nvPr>
        </p:nvSpPr>
        <p:spPr>
          <a:xfrm>
            <a:off x="-56" y="4247870"/>
            <a:ext cx="9147300" cy="2877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D6889"/>
              </a:buClr>
              <a:buSzPts val="1600"/>
              <a:buFont typeface="Lato"/>
              <a:buNone/>
              <a:defRPr i="0" sz="1600">
                <a:solidFill>
                  <a:srgbClr val="0D6889"/>
                </a:solidFill>
                <a:latin typeface="Lato"/>
                <a:ea typeface="Lato"/>
                <a:cs typeface="Lato"/>
                <a:sym typeface="Lato"/>
              </a:defRPr>
            </a:lvl1pPr>
            <a:lvl2pPr lvl="1" rtl="0" algn="ctr">
              <a:lnSpc>
                <a:spcPct val="100000"/>
              </a:lnSpc>
              <a:spcBef>
                <a:spcPts val="0"/>
              </a:spcBef>
              <a:spcAft>
                <a:spcPts val="0"/>
              </a:spcAft>
              <a:buSzPts val="700"/>
              <a:buNone/>
              <a:defRPr sz="700"/>
            </a:lvl2pPr>
            <a:lvl3pPr lvl="2" rtl="0" algn="ctr">
              <a:lnSpc>
                <a:spcPct val="100000"/>
              </a:lnSpc>
              <a:spcBef>
                <a:spcPts val="0"/>
              </a:spcBef>
              <a:spcAft>
                <a:spcPts val="0"/>
              </a:spcAft>
              <a:buSzPts val="700"/>
              <a:buNone/>
              <a:defRPr sz="700"/>
            </a:lvl3pPr>
            <a:lvl4pPr lvl="3" rtl="0" algn="ctr">
              <a:lnSpc>
                <a:spcPct val="100000"/>
              </a:lnSpc>
              <a:spcBef>
                <a:spcPts val="0"/>
              </a:spcBef>
              <a:spcAft>
                <a:spcPts val="0"/>
              </a:spcAft>
              <a:buSzPts val="700"/>
              <a:buNone/>
              <a:defRPr sz="700"/>
            </a:lvl4pPr>
            <a:lvl5pPr lvl="4" rtl="0" algn="ctr">
              <a:lnSpc>
                <a:spcPct val="100000"/>
              </a:lnSpc>
              <a:spcBef>
                <a:spcPts val="0"/>
              </a:spcBef>
              <a:spcAft>
                <a:spcPts val="0"/>
              </a:spcAft>
              <a:buSzPts val="700"/>
              <a:buNone/>
              <a:defRPr sz="700"/>
            </a:lvl5pPr>
            <a:lvl6pPr lvl="5" rtl="0" algn="ctr">
              <a:lnSpc>
                <a:spcPct val="100000"/>
              </a:lnSpc>
              <a:spcBef>
                <a:spcPts val="0"/>
              </a:spcBef>
              <a:spcAft>
                <a:spcPts val="0"/>
              </a:spcAft>
              <a:buSzPts val="700"/>
              <a:buNone/>
              <a:defRPr sz="700"/>
            </a:lvl6pPr>
            <a:lvl7pPr lvl="6" rtl="0" algn="ctr">
              <a:lnSpc>
                <a:spcPct val="100000"/>
              </a:lnSpc>
              <a:spcBef>
                <a:spcPts val="0"/>
              </a:spcBef>
              <a:spcAft>
                <a:spcPts val="0"/>
              </a:spcAft>
              <a:buSzPts val="700"/>
              <a:buNone/>
              <a:defRPr sz="700"/>
            </a:lvl7pPr>
            <a:lvl8pPr lvl="7" rtl="0" algn="ctr">
              <a:lnSpc>
                <a:spcPct val="100000"/>
              </a:lnSpc>
              <a:spcBef>
                <a:spcPts val="0"/>
              </a:spcBef>
              <a:spcAft>
                <a:spcPts val="0"/>
              </a:spcAft>
              <a:buSzPts val="700"/>
              <a:buNone/>
              <a:defRPr sz="700"/>
            </a:lvl8pPr>
            <a:lvl9pPr lvl="8" rtl="0" algn="ctr">
              <a:lnSpc>
                <a:spcPct val="100000"/>
              </a:lnSpc>
              <a:spcBef>
                <a:spcPts val="0"/>
              </a:spcBef>
              <a:spcAft>
                <a:spcPts val="0"/>
              </a:spcAft>
              <a:buSzPts val="700"/>
              <a:buNone/>
              <a:defRPr sz="700"/>
            </a:lvl9pPr>
          </a:lstStyle>
          <a:p/>
        </p:txBody>
      </p:sp>
      <p:cxnSp>
        <p:nvCxnSpPr>
          <p:cNvPr id="351" name="Google Shape;351;p21"/>
          <p:cNvCxnSpPr/>
          <p:nvPr/>
        </p:nvCxnSpPr>
        <p:spPr>
          <a:xfrm>
            <a:off x="-60900" y="2016346"/>
            <a:ext cx="9286500" cy="0"/>
          </a:xfrm>
          <a:prstGeom prst="straightConnector1">
            <a:avLst/>
          </a:prstGeom>
          <a:noFill/>
          <a:ln cap="flat" cmpd="sng" w="9525">
            <a:solidFill>
              <a:srgbClr val="FFFFFF"/>
            </a:solidFill>
            <a:prstDash val="solid"/>
            <a:round/>
            <a:headEnd len="sm" w="sm" type="none"/>
            <a:tailEnd len="sm" w="sm" type="none"/>
          </a:ln>
        </p:spPr>
      </p:cxnSp>
      <p:cxnSp>
        <p:nvCxnSpPr>
          <p:cNvPr id="352" name="Google Shape;352;p21"/>
          <p:cNvCxnSpPr/>
          <p:nvPr/>
        </p:nvCxnSpPr>
        <p:spPr>
          <a:xfrm>
            <a:off x="-60900" y="3400754"/>
            <a:ext cx="9286500" cy="0"/>
          </a:xfrm>
          <a:prstGeom prst="straightConnector1">
            <a:avLst/>
          </a:prstGeom>
          <a:noFill/>
          <a:ln cap="flat" cmpd="sng" w="9525">
            <a:solidFill>
              <a:srgbClr val="FFFFFF"/>
            </a:solidFill>
            <a:prstDash val="solid"/>
            <a:round/>
            <a:headEnd len="sm" w="sm" type="none"/>
            <a:tailEnd len="sm" w="sm" type="none"/>
          </a:ln>
        </p:spPr>
      </p:cxnSp>
      <p:grpSp>
        <p:nvGrpSpPr>
          <p:cNvPr id="353" name="Google Shape;353;p21"/>
          <p:cNvGrpSpPr/>
          <p:nvPr/>
        </p:nvGrpSpPr>
        <p:grpSpPr>
          <a:xfrm>
            <a:off x="-140424" y="4062231"/>
            <a:ext cx="1522380" cy="1182936"/>
            <a:chOff x="-280849" y="8124462"/>
            <a:chExt cx="3044759" cy="2365873"/>
          </a:xfrm>
        </p:grpSpPr>
        <p:sp>
          <p:nvSpPr>
            <p:cNvPr id="354" name="Google Shape;354;p21"/>
            <p:cNvSpPr/>
            <p:nvPr/>
          </p:nvSpPr>
          <p:spPr>
            <a:xfrm>
              <a:off x="468630" y="8293170"/>
              <a:ext cx="1378217" cy="2197164"/>
            </a:xfrm>
            <a:custGeom>
              <a:rect b="b" l="l" r="r" t="t"/>
              <a:pathLst>
                <a:path extrusionOk="0" h="70405" w="44163">
                  <a:moveTo>
                    <a:pt x="42626" y="0"/>
                  </a:moveTo>
                  <a:lnTo>
                    <a:pt x="41221" y="417"/>
                  </a:lnTo>
                  <a:lnTo>
                    <a:pt x="38483" y="1381"/>
                  </a:lnTo>
                  <a:lnTo>
                    <a:pt x="35804" y="2453"/>
                  </a:lnTo>
                  <a:lnTo>
                    <a:pt x="33208" y="3656"/>
                  </a:lnTo>
                  <a:lnTo>
                    <a:pt x="30684" y="4977"/>
                  </a:lnTo>
                  <a:lnTo>
                    <a:pt x="28243" y="6406"/>
                  </a:lnTo>
                  <a:lnTo>
                    <a:pt x="25897" y="7930"/>
                  </a:lnTo>
                  <a:lnTo>
                    <a:pt x="23623" y="9573"/>
                  </a:lnTo>
                  <a:lnTo>
                    <a:pt x="21444" y="11312"/>
                  </a:lnTo>
                  <a:lnTo>
                    <a:pt x="19361" y="13133"/>
                  </a:lnTo>
                  <a:lnTo>
                    <a:pt x="17360" y="15062"/>
                  </a:lnTo>
                  <a:lnTo>
                    <a:pt x="15455" y="17075"/>
                  </a:lnTo>
                  <a:lnTo>
                    <a:pt x="13657" y="19158"/>
                  </a:lnTo>
                  <a:lnTo>
                    <a:pt x="11955" y="21325"/>
                  </a:lnTo>
                  <a:lnTo>
                    <a:pt x="10359" y="23576"/>
                  </a:lnTo>
                  <a:lnTo>
                    <a:pt x="8859" y="25886"/>
                  </a:lnTo>
                  <a:lnTo>
                    <a:pt x="7478" y="28255"/>
                  </a:lnTo>
                  <a:lnTo>
                    <a:pt x="6204" y="30696"/>
                  </a:lnTo>
                  <a:lnTo>
                    <a:pt x="5037" y="33196"/>
                  </a:lnTo>
                  <a:lnTo>
                    <a:pt x="3989" y="35744"/>
                  </a:lnTo>
                  <a:lnTo>
                    <a:pt x="3060" y="38340"/>
                  </a:lnTo>
                  <a:lnTo>
                    <a:pt x="2239" y="40983"/>
                  </a:lnTo>
                  <a:lnTo>
                    <a:pt x="1548" y="43674"/>
                  </a:lnTo>
                  <a:lnTo>
                    <a:pt x="989" y="46389"/>
                  </a:lnTo>
                  <a:lnTo>
                    <a:pt x="548" y="49151"/>
                  </a:lnTo>
                  <a:lnTo>
                    <a:pt x="227" y="51926"/>
                  </a:lnTo>
                  <a:lnTo>
                    <a:pt x="48" y="54736"/>
                  </a:lnTo>
                  <a:lnTo>
                    <a:pt x="0" y="57557"/>
                  </a:lnTo>
                  <a:lnTo>
                    <a:pt x="96" y="60403"/>
                  </a:lnTo>
                  <a:lnTo>
                    <a:pt x="322" y="63249"/>
                  </a:lnTo>
                  <a:lnTo>
                    <a:pt x="691" y="66106"/>
                  </a:lnTo>
                  <a:lnTo>
                    <a:pt x="1203" y="68976"/>
                  </a:lnTo>
                  <a:lnTo>
                    <a:pt x="1524" y="70405"/>
                  </a:lnTo>
                  <a:lnTo>
                    <a:pt x="2929" y="69976"/>
                  </a:lnTo>
                  <a:lnTo>
                    <a:pt x="5680" y="69024"/>
                  </a:lnTo>
                  <a:lnTo>
                    <a:pt x="8359" y="67940"/>
                  </a:lnTo>
                  <a:lnTo>
                    <a:pt x="10966" y="66738"/>
                  </a:lnTo>
                  <a:lnTo>
                    <a:pt x="13491" y="65428"/>
                  </a:lnTo>
                  <a:lnTo>
                    <a:pt x="15932" y="63999"/>
                  </a:lnTo>
                  <a:lnTo>
                    <a:pt x="18289" y="62463"/>
                  </a:lnTo>
                  <a:lnTo>
                    <a:pt x="20563" y="60832"/>
                  </a:lnTo>
                  <a:lnTo>
                    <a:pt x="22742" y="59093"/>
                  </a:lnTo>
                  <a:lnTo>
                    <a:pt x="24838" y="57260"/>
                  </a:lnTo>
                  <a:lnTo>
                    <a:pt x="26826" y="55343"/>
                  </a:lnTo>
                  <a:lnTo>
                    <a:pt x="28731" y="53342"/>
                  </a:lnTo>
                  <a:lnTo>
                    <a:pt x="30541" y="51247"/>
                  </a:lnTo>
                  <a:lnTo>
                    <a:pt x="32244" y="49080"/>
                  </a:lnTo>
                  <a:lnTo>
                    <a:pt x="33839" y="46841"/>
                  </a:lnTo>
                  <a:lnTo>
                    <a:pt x="35328" y="44531"/>
                  </a:lnTo>
                  <a:lnTo>
                    <a:pt x="36721" y="42162"/>
                  </a:lnTo>
                  <a:lnTo>
                    <a:pt x="37995" y="39721"/>
                  </a:lnTo>
                  <a:lnTo>
                    <a:pt x="39162" y="37233"/>
                  </a:lnTo>
                  <a:lnTo>
                    <a:pt x="40209" y="34685"/>
                  </a:lnTo>
                  <a:lnTo>
                    <a:pt x="41138" y="32077"/>
                  </a:lnTo>
                  <a:lnTo>
                    <a:pt x="41948" y="29446"/>
                  </a:lnTo>
                  <a:lnTo>
                    <a:pt x="42638" y="26755"/>
                  </a:lnTo>
                  <a:lnTo>
                    <a:pt x="43198" y="24040"/>
                  </a:lnTo>
                  <a:lnTo>
                    <a:pt x="43639" y="21278"/>
                  </a:lnTo>
                  <a:lnTo>
                    <a:pt x="43948" y="18503"/>
                  </a:lnTo>
                  <a:lnTo>
                    <a:pt x="44127" y="15693"/>
                  </a:lnTo>
                  <a:lnTo>
                    <a:pt x="44162" y="12860"/>
                  </a:lnTo>
                  <a:lnTo>
                    <a:pt x="44067" y="10026"/>
                  </a:lnTo>
                  <a:lnTo>
                    <a:pt x="43841" y="7168"/>
                  </a:lnTo>
                  <a:lnTo>
                    <a:pt x="43472" y="4299"/>
                  </a:lnTo>
                  <a:lnTo>
                    <a:pt x="42948" y="1429"/>
                  </a:lnTo>
                  <a:lnTo>
                    <a:pt x="42626" y="0"/>
                  </a:ln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1"/>
            <p:cNvSpPr/>
            <p:nvPr/>
          </p:nvSpPr>
          <p:spPr>
            <a:xfrm>
              <a:off x="372386" y="8761345"/>
              <a:ext cx="965779" cy="1728989"/>
            </a:xfrm>
            <a:custGeom>
              <a:rect b="b" l="l" r="r" t="t"/>
              <a:pathLst>
                <a:path extrusionOk="0" fill="none" h="55403" w="30947">
                  <a:moveTo>
                    <a:pt x="0" y="55402"/>
                  </a:moveTo>
                  <a:lnTo>
                    <a:pt x="30946" y="0"/>
                  </a:lnTo>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1"/>
            <p:cNvSpPr/>
            <p:nvPr/>
          </p:nvSpPr>
          <p:spPr>
            <a:xfrm>
              <a:off x="-280849" y="8124462"/>
              <a:ext cx="1147094" cy="2365872"/>
            </a:xfrm>
            <a:custGeom>
              <a:rect b="b" l="l" r="r" t="t"/>
              <a:pathLst>
                <a:path extrusionOk="0" h="75811" w="36757">
                  <a:moveTo>
                    <a:pt x="27779" y="0"/>
                  </a:moveTo>
                  <a:lnTo>
                    <a:pt x="26624" y="798"/>
                  </a:lnTo>
                  <a:lnTo>
                    <a:pt x="24385" y="2477"/>
                  </a:lnTo>
                  <a:lnTo>
                    <a:pt x="22230" y="4227"/>
                  </a:lnTo>
                  <a:lnTo>
                    <a:pt x="20182" y="6061"/>
                  </a:lnTo>
                  <a:lnTo>
                    <a:pt x="18218" y="7966"/>
                  </a:lnTo>
                  <a:lnTo>
                    <a:pt x="16360" y="9942"/>
                  </a:lnTo>
                  <a:lnTo>
                    <a:pt x="14586" y="11990"/>
                  </a:lnTo>
                  <a:lnTo>
                    <a:pt x="12919" y="14098"/>
                  </a:lnTo>
                  <a:lnTo>
                    <a:pt x="11348" y="16265"/>
                  </a:lnTo>
                  <a:lnTo>
                    <a:pt x="9871" y="18479"/>
                  </a:lnTo>
                  <a:lnTo>
                    <a:pt x="8490" y="20753"/>
                  </a:lnTo>
                  <a:lnTo>
                    <a:pt x="7216" y="23087"/>
                  </a:lnTo>
                  <a:lnTo>
                    <a:pt x="6037" y="25457"/>
                  </a:lnTo>
                  <a:lnTo>
                    <a:pt x="4966" y="27874"/>
                  </a:lnTo>
                  <a:lnTo>
                    <a:pt x="4001" y="30315"/>
                  </a:lnTo>
                  <a:lnTo>
                    <a:pt x="3132" y="32803"/>
                  </a:lnTo>
                  <a:lnTo>
                    <a:pt x="2370" y="35327"/>
                  </a:lnTo>
                  <a:lnTo>
                    <a:pt x="1703" y="37875"/>
                  </a:lnTo>
                  <a:lnTo>
                    <a:pt x="1155" y="40447"/>
                  </a:lnTo>
                  <a:lnTo>
                    <a:pt x="703" y="43043"/>
                  </a:lnTo>
                  <a:lnTo>
                    <a:pt x="370" y="45650"/>
                  </a:lnTo>
                  <a:lnTo>
                    <a:pt x="131" y="48270"/>
                  </a:lnTo>
                  <a:lnTo>
                    <a:pt x="12" y="50913"/>
                  </a:lnTo>
                  <a:lnTo>
                    <a:pt x="0" y="53557"/>
                  </a:lnTo>
                  <a:lnTo>
                    <a:pt x="96" y="56200"/>
                  </a:lnTo>
                  <a:lnTo>
                    <a:pt x="298" y="58843"/>
                  </a:lnTo>
                  <a:lnTo>
                    <a:pt x="620" y="61486"/>
                  </a:lnTo>
                  <a:lnTo>
                    <a:pt x="1060" y="64130"/>
                  </a:lnTo>
                  <a:lnTo>
                    <a:pt x="1596" y="66749"/>
                  </a:lnTo>
                  <a:lnTo>
                    <a:pt x="2263" y="69369"/>
                  </a:lnTo>
                  <a:lnTo>
                    <a:pt x="3037" y="71964"/>
                  </a:lnTo>
                  <a:lnTo>
                    <a:pt x="3930" y="74536"/>
                  </a:lnTo>
                  <a:lnTo>
                    <a:pt x="4418" y="75810"/>
                  </a:lnTo>
                  <a:lnTo>
                    <a:pt x="19908" y="75798"/>
                  </a:lnTo>
                  <a:lnTo>
                    <a:pt x="20778" y="74846"/>
                  </a:lnTo>
                  <a:lnTo>
                    <a:pt x="22433" y="72881"/>
                  </a:lnTo>
                  <a:lnTo>
                    <a:pt x="24016" y="70857"/>
                  </a:lnTo>
                  <a:lnTo>
                    <a:pt x="25505" y="68785"/>
                  </a:lnTo>
                  <a:lnTo>
                    <a:pt x="26898" y="66654"/>
                  </a:lnTo>
                  <a:lnTo>
                    <a:pt x="28207" y="64475"/>
                  </a:lnTo>
                  <a:lnTo>
                    <a:pt x="29422" y="62260"/>
                  </a:lnTo>
                  <a:lnTo>
                    <a:pt x="30553" y="59998"/>
                  </a:lnTo>
                  <a:lnTo>
                    <a:pt x="31589" y="57688"/>
                  </a:lnTo>
                  <a:lnTo>
                    <a:pt x="32542" y="55354"/>
                  </a:lnTo>
                  <a:lnTo>
                    <a:pt x="33387" y="52985"/>
                  </a:lnTo>
                  <a:lnTo>
                    <a:pt x="34149" y="50592"/>
                  </a:lnTo>
                  <a:lnTo>
                    <a:pt x="34804" y="48163"/>
                  </a:lnTo>
                  <a:lnTo>
                    <a:pt x="35375" y="45710"/>
                  </a:lnTo>
                  <a:lnTo>
                    <a:pt x="35840" y="43245"/>
                  </a:lnTo>
                  <a:lnTo>
                    <a:pt x="36221" y="40757"/>
                  </a:lnTo>
                  <a:lnTo>
                    <a:pt x="36495" y="38256"/>
                  </a:lnTo>
                  <a:lnTo>
                    <a:pt x="36673" y="35744"/>
                  </a:lnTo>
                  <a:lnTo>
                    <a:pt x="36757" y="33220"/>
                  </a:lnTo>
                  <a:lnTo>
                    <a:pt x="36733" y="30696"/>
                  </a:lnTo>
                  <a:lnTo>
                    <a:pt x="36614" y="28171"/>
                  </a:lnTo>
                  <a:lnTo>
                    <a:pt x="36387" y="25635"/>
                  </a:lnTo>
                  <a:lnTo>
                    <a:pt x="36066" y="23123"/>
                  </a:lnTo>
                  <a:lnTo>
                    <a:pt x="35637" y="20611"/>
                  </a:lnTo>
                  <a:lnTo>
                    <a:pt x="35113" y="18098"/>
                  </a:lnTo>
                  <a:lnTo>
                    <a:pt x="34482" y="15610"/>
                  </a:lnTo>
                  <a:lnTo>
                    <a:pt x="33744" y="13145"/>
                  </a:lnTo>
                  <a:lnTo>
                    <a:pt x="32899" y="10692"/>
                  </a:lnTo>
                  <a:lnTo>
                    <a:pt x="31946" y="8263"/>
                  </a:lnTo>
                  <a:lnTo>
                    <a:pt x="30898" y="5858"/>
                  </a:lnTo>
                  <a:lnTo>
                    <a:pt x="29732" y="3489"/>
                  </a:lnTo>
                  <a:lnTo>
                    <a:pt x="28469" y="1155"/>
                  </a:lnTo>
                  <a:lnTo>
                    <a:pt x="27779" y="0"/>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1"/>
            <p:cNvSpPr/>
            <p:nvPr/>
          </p:nvSpPr>
          <p:spPr>
            <a:xfrm>
              <a:off x="63245" y="9049328"/>
              <a:ext cx="346715" cy="1441006"/>
            </a:xfrm>
            <a:custGeom>
              <a:rect b="b" l="l" r="r" t="t"/>
              <a:pathLst>
                <a:path extrusionOk="0" fill="none" h="46175" w="11110">
                  <a:moveTo>
                    <a:pt x="0" y="46175"/>
                  </a:moveTo>
                  <a:lnTo>
                    <a:pt x="11109" y="1"/>
                  </a:lnTo>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1"/>
            <p:cNvSpPr/>
            <p:nvPr/>
          </p:nvSpPr>
          <p:spPr>
            <a:xfrm>
              <a:off x="272803" y="9385214"/>
              <a:ext cx="2491107" cy="1105120"/>
            </a:xfrm>
            <a:custGeom>
              <a:rect b="b" l="l" r="r" t="t"/>
              <a:pathLst>
                <a:path extrusionOk="0" h="35412" w="79824">
                  <a:moveTo>
                    <a:pt x="57867" y="1"/>
                  </a:moveTo>
                  <a:lnTo>
                    <a:pt x="54950" y="60"/>
                  </a:lnTo>
                  <a:lnTo>
                    <a:pt x="52057" y="263"/>
                  </a:lnTo>
                  <a:lnTo>
                    <a:pt x="49175" y="596"/>
                  </a:lnTo>
                  <a:lnTo>
                    <a:pt x="46318" y="1060"/>
                  </a:lnTo>
                  <a:lnTo>
                    <a:pt x="43484" y="1644"/>
                  </a:lnTo>
                  <a:lnTo>
                    <a:pt x="40686" y="2346"/>
                  </a:lnTo>
                  <a:lnTo>
                    <a:pt x="37923" y="3180"/>
                  </a:lnTo>
                  <a:lnTo>
                    <a:pt x="35209" y="4120"/>
                  </a:lnTo>
                  <a:lnTo>
                    <a:pt x="32542" y="5192"/>
                  </a:lnTo>
                  <a:lnTo>
                    <a:pt x="29910" y="6371"/>
                  </a:lnTo>
                  <a:lnTo>
                    <a:pt x="27338" y="7669"/>
                  </a:lnTo>
                  <a:lnTo>
                    <a:pt x="24826" y="9074"/>
                  </a:lnTo>
                  <a:lnTo>
                    <a:pt x="22373" y="10598"/>
                  </a:lnTo>
                  <a:lnTo>
                    <a:pt x="19992" y="12229"/>
                  </a:lnTo>
                  <a:lnTo>
                    <a:pt x="17670" y="13967"/>
                  </a:lnTo>
                  <a:lnTo>
                    <a:pt x="15432" y="15801"/>
                  </a:lnTo>
                  <a:lnTo>
                    <a:pt x="13276" y="17742"/>
                  </a:lnTo>
                  <a:lnTo>
                    <a:pt x="11193" y="19790"/>
                  </a:lnTo>
                  <a:lnTo>
                    <a:pt x="9204" y="21933"/>
                  </a:lnTo>
                  <a:lnTo>
                    <a:pt x="7299" y="24171"/>
                  </a:lnTo>
                  <a:lnTo>
                    <a:pt x="5501" y="26505"/>
                  </a:lnTo>
                  <a:lnTo>
                    <a:pt x="3787" y="28934"/>
                  </a:lnTo>
                  <a:lnTo>
                    <a:pt x="2191" y="31458"/>
                  </a:lnTo>
                  <a:lnTo>
                    <a:pt x="703" y="34066"/>
                  </a:lnTo>
                  <a:lnTo>
                    <a:pt x="0" y="35411"/>
                  </a:lnTo>
                  <a:lnTo>
                    <a:pt x="51473" y="35090"/>
                  </a:lnTo>
                  <a:lnTo>
                    <a:pt x="52652" y="34435"/>
                  </a:lnTo>
                  <a:lnTo>
                    <a:pt x="54962" y="33030"/>
                  </a:lnTo>
                  <a:lnTo>
                    <a:pt x="57212" y="31542"/>
                  </a:lnTo>
                  <a:lnTo>
                    <a:pt x="59391" y="29970"/>
                  </a:lnTo>
                  <a:lnTo>
                    <a:pt x="61499" y="28303"/>
                  </a:lnTo>
                  <a:lnTo>
                    <a:pt x="63523" y="26553"/>
                  </a:lnTo>
                  <a:lnTo>
                    <a:pt x="65488" y="24731"/>
                  </a:lnTo>
                  <a:lnTo>
                    <a:pt x="67357" y="22826"/>
                  </a:lnTo>
                  <a:lnTo>
                    <a:pt x="69155" y="20849"/>
                  </a:lnTo>
                  <a:lnTo>
                    <a:pt x="70869" y="18789"/>
                  </a:lnTo>
                  <a:lnTo>
                    <a:pt x="72501" y="16670"/>
                  </a:lnTo>
                  <a:lnTo>
                    <a:pt x="74037" y="14467"/>
                  </a:lnTo>
                  <a:lnTo>
                    <a:pt x="75489" y="12217"/>
                  </a:lnTo>
                  <a:lnTo>
                    <a:pt x="76847" y="9895"/>
                  </a:lnTo>
                  <a:lnTo>
                    <a:pt x="78109" y="7514"/>
                  </a:lnTo>
                  <a:lnTo>
                    <a:pt x="79276" y="5073"/>
                  </a:lnTo>
                  <a:lnTo>
                    <a:pt x="79823" y="3835"/>
                  </a:lnTo>
                  <a:lnTo>
                    <a:pt x="78371" y="3323"/>
                  </a:lnTo>
                  <a:lnTo>
                    <a:pt x="75465" y="2430"/>
                  </a:lnTo>
                  <a:lnTo>
                    <a:pt x="72548" y="1668"/>
                  </a:lnTo>
                  <a:lnTo>
                    <a:pt x="69607" y="1060"/>
                  </a:lnTo>
                  <a:lnTo>
                    <a:pt x="66678" y="584"/>
                  </a:lnTo>
                  <a:lnTo>
                    <a:pt x="63737" y="251"/>
                  </a:lnTo>
                  <a:lnTo>
                    <a:pt x="60796" y="60"/>
                  </a:lnTo>
                  <a:lnTo>
                    <a:pt x="57867" y="1"/>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1"/>
            <p:cNvSpPr/>
            <p:nvPr/>
          </p:nvSpPr>
          <p:spPr>
            <a:xfrm>
              <a:off x="505423" y="9862346"/>
              <a:ext cx="1373754" cy="627989"/>
            </a:xfrm>
            <a:custGeom>
              <a:rect b="b" l="l" r="r" t="t"/>
              <a:pathLst>
                <a:path extrusionOk="0" fill="none" h="20123" w="44020">
                  <a:moveTo>
                    <a:pt x="0" y="20123"/>
                  </a:moveTo>
                  <a:lnTo>
                    <a:pt x="44019" y="0"/>
                  </a:lnTo>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60" name="Google Shape;360;p21"/>
          <p:cNvGrpSpPr/>
          <p:nvPr/>
        </p:nvGrpSpPr>
        <p:grpSpPr>
          <a:xfrm>
            <a:off x="875759" y="78041"/>
            <a:ext cx="194959" cy="225752"/>
            <a:chOff x="2042250" y="818150"/>
            <a:chExt cx="3544700" cy="4097125"/>
          </a:xfrm>
        </p:grpSpPr>
        <p:sp>
          <p:nvSpPr>
            <p:cNvPr id="361" name="Google Shape;361;p21"/>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1"/>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1"/>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4" name="Google Shape;364;p21"/>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65" name="Google Shape;365;p21"/>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366" name="Google Shape;366;p21"/>
          <p:cNvGrpSpPr/>
          <p:nvPr/>
        </p:nvGrpSpPr>
        <p:grpSpPr>
          <a:xfrm>
            <a:off x="3996738" y="105461"/>
            <a:ext cx="274235" cy="171101"/>
            <a:chOff x="11481550" y="2611546"/>
            <a:chExt cx="798588" cy="518331"/>
          </a:xfrm>
        </p:grpSpPr>
        <p:sp>
          <p:nvSpPr>
            <p:cNvPr id="367" name="Google Shape;367;p21"/>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68" name="Google Shape;368;p21"/>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369" name="Google Shape;369;p21"/>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70" name="Google Shape;370;p21"/>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371" name="Google Shape;371;p21"/>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72" name="Google Shape;372;p21"/>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73" name="Google Shape;373;p21"/>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74" name="Google Shape;374;p21"/>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75" name="Google Shape;375;p21"/>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376" name="Google Shape;376;p21"/>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77" name="Google Shape;377;p21"/>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78" name="Google Shape;378;p21"/>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379" name="Google Shape;379;p21"/>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380" name="Google Shape;380;p21"/>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381" name="Google Shape;381;p21"/>
          <p:cNvGrpSpPr/>
          <p:nvPr/>
        </p:nvGrpSpPr>
        <p:grpSpPr>
          <a:xfrm>
            <a:off x="875759" y="78041"/>
            <a:ext cx="194959" cy="225752"/>
            <a:chOff x="2042250" y="818150"/>
            <a:chExt cx="3544700" cy="4097125"/>
          </a:xfrm>
        </p:grpSpPr>
        <p:sp>
          <p:nvSpPr>
            <p:cNvPr id="382" name="Google Shape;382;p21"/>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21"/>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21"/>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5" name="Google Shape;385;p21"/>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86" name="Google Shape;386;p21"/>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87" name="Google Shape;387;p21"/>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88" name="Google Shape;388;p21"/>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389" name="Google Shape;389;p21"/>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21">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21">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21">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21">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21">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5" name="Google Shape;395;p21"/>
          <p:cNvGrpSpPr/>
          <p:nvPr/>
        </p:nvGrpSpPr>
        <p:grpSpPr>
          <a:xfrm>
            <a:off x="7714802" y="4062231"/>
            <a:ext cx="1522380" cy="1182936"/>
            <a:chOff x="15124799" y="7819662"/>
            <a:chExt cx="3044761" cy="2365873"/>
          </a:xfrm>
        </p:grpSpPr>
        <p:sp>
          <p:nvSpPr>
            <p:cNvPr id="396" name="Google Shape;396;p21"/>
            <p:cNvSpPr/>
            <p:nvPr/>
          </p:nvSpPr>
          <p:spPr>
            <a:xfrm flipH="1">
              <a:off x="16041864" y="7988370"/>
              <a:ext cx="1378217" cy="2197164"/>
            </a:xfrm>
            <a:custGeom>
              <a:rect b="b" l="l" r="r" t="t"/>
              <a:pathLst>
                <a:path extrusionOk="0" h="70405" w="44163">
                  <a:moveTo>
                    <a:pt x="42626" y="0"/>
                  </a:moveTo>
                  <a:lnTo>
                    <a:pt x="41221" y="417"/>
                  </a:lnTo>
                  <a:lnTo>
                    <a:pt x="38483" y="1381"/>
                  </a:lnTo>
                  <a:lnTo>
                    <a:pt x="35804" y="2453"/>
                  </a:lnTo>
                  <a:lnTo>
                    <a:pt x="33208" y="3656"/>
                  </a:lnTo>
                  <a:lnTo>
                    <a:pt x="30684" y="4977"/>
                  </a:lnTo>
                  <a:lnTo>
                    <a:pt x="28243" y="6406"/>
                  </a:lnTo>
                  <a:lnTo>
                    <a:pt x="25897" y="7930"/>
                  </a:lnTo>
                  <a:lnTo>
                    <a:pt x="23623" y="9573"/>
                  </a:lnTo>
                  <a:lnTo>
                    <a:pt x="21444" y="11312"/>
                  </a:lnTo>
                  <a:lnTo>
                    <a:pt x="19361" y="13133"/>
                  </a:lnTo>
                  <a:lnTo>
                    <a:pt x="17360" y="15062"/>
                  </a:lnTo>
                  <a:lnTo>
                    <a:pt x="15455" y="17075"/>
                  </a:lnTo>
                  <a:lnTo>
                    <a:pt x="13657" y="19158"/>
                  </a:lnTo>
                  <a:lnTo>
                    <a:pt x="11955" y="21325"/>
                  </a:lnTo>
                  <a:lnTo>
                    <a:pt x="10359" y="23576"/>
                  </a:lnTo>
                  <a:lnTo>
                    <a:pt x="8859" y="25886"/>
                  </a:lnTo>
                  <a:lnTo>
                    <a:pt x="7478" y="28255"/>
                  </a:lnTo>
                  <a:lnTo>
                    <a:pt x="6204" y="30696"/>
                  </a:lnTo>
                  <a:lnTo>
                    <a:pt x="5037" y="33196"/>
                  </a:lnTo>
                  <a:lnTo>
                    <a:pt x="3989" y="35744"/>
                  </a:lnTo>
                  <a:lnTo>
                    <a:pt x="3060" y="38340"/>
                  </a:lnTo>
                  <a:lnTo>
                    <a:pt x="2239" y="40983"/>
                  </a:lnTo>
                  <a:lnTo>
                    <a:pt x="1548" y="43674"/>
                  </a:lnTo>
                  <a:lnTo>
                    <a:pt x="989" y="46389"/>
                  </a:lnTo>
                  <a:lnTo>
                    <a:pt x="548" y="49151"/>
                  </a:lnTo>
                  <a:lnTo>
                    <a:pt x="227" y="51926"/>
                  </a:lnTo>
                  <a:lnTo>
                    <a:pt x="48" y="54736"/>
                  </a:lnTo>
                  <a:lnTo>
                    <a:pt x="0" y="57557"/>
                  </a:lnTo>
                  <a:lnTo>
                    <a:pt x="96" y="60403"/>
                  </a:lnTo>
                  <a:lnTo>
                    <a:pt x="322" y="63249"/>
                  </a:lnTo>
                  <a:lnTo>
                    <a:pt x="691" y="66106"/>
                  </a:lnTo>
                  <a:lnTo>
                    <a:pt x="1203" y="68976"/>
                  </a:lnTo>
                  <a:lnTo>
                    <a:pt x="1524" y="70405"/>
                  </a:lnTo>
                  <a:lnTo>
                    <a:pt x="2929" y="69976"/>
                  </a:lnTo>
                  <a:lnTo>
                    <a:pt x="5680" y="69024"/>
                  </a:lnTo>
                  <a:lnTo>
                    <a:pt x="8359" y="67940"/>
                  </a:lnTo>
                  <a:lnTo>
                    <a:pt x="10966" y="66738"/>
                  </a:lnTo>
                  <a:lnTo>
                    <a:pt x="13491" y="65428"/>
                  </a:lnTo>
                  <a:lnTo>
                    <a:pt x="15932" y="63999"/>
                  </a:lnTo>
                  <a:lnTo>
                    <a:pt x="18289" y="62463"/>
                  </a:lnTo>
                  <a:lnTo>
                    <a:pt x="20563" y="60832"/>
                  </a:lnTo>
                  <a:lnTo>
                    <a:pt x="22742" y="59093"/>
                  </a:lnTo>
                  <a:lnTo>
                    <a:pt x="24838" y="57260"/>
                  </a:lnTo>
                  <a:lnTo>
                    <a:pt x="26826" y="55343"/>
                  </a:lnTo>
                  <a:lnTo>
                    <a:pt x="28731" y="53342"/>
                  </a:lnTo>
                  <a:lnTo>
                    <a:pt x="30541" y="51247"/>
                  </a:lnTo>
                  <a:lnTo>
                    <a:pt x="32244" y="49080"/>
                  </a:lnTo>
                  <a:lnTo>
                    <a:pt x="33839" y="46841"/>
                  </a:lnTo>
                  <a:lnTo>
                    <a:pt x="35328" y="44531"/>
                  </a:lnTo>
                  <a:lnTo>
                    <a:pt x="36721" y="42162"/>
                  </a:lnTo>
                  <a:lnTo>
                    <a:pt x="37995" y="39721"/>
                  </a:lnTo>
                  <a:lnTo>
                    <a:pt x="39162" y="37233"/>
                  </a:lnTo>
                  <a:lnTo>
                    <a:pt x="40209" y="34685"/>
                  </a:lnTo>
                  <a:lnTo>
                    <a:pt x="41138" y="32077"/>
                  </a:lnTo>
                  <a:lnTo>
                    <a:pt x="41948" y="29446"/>
                  </a:lnTo>
                  <a:lnTo>
                    <a:pt x="42638" y="26755"/>
                  </a:lnTo>
                  <a:lnTo>
                    <a:pt x="43198" y="24040"/>
                  </a:lnTo>
                  <a:lnTo>
                    <a:pt x="43639" y="21278"/>
                  </a:lnTo>
                  <a:lnTo>
                    <a:pt x="43948" y="18503"/>
                  </a:lnTo>
                  <a:lnTo>
                    <a:pt x="44127" y="15693"/>
                  </a:lnTo>
                  <a:lnTo>
                    <a:pt x="44162" y="12860"/>
                  </a:lnTo>
                  <a:lnTo>
                    <a:pt x="44067" y="10026"/>
                  </a:lnTo>
                  <a:lnTo>
                    <a:pt x="43841" y="7168"/>
                  </a:lnTo>
                  <a:lnTo>
                    <a:pt x="43472" y="4299"/>
                  </a:lnTo>
                  <a:lnTo>
                    <a:pt x="42948" y="1429"/>
                  </a:lnTo>
                  <a:lnTo>
                    <a:pt x="42626" y="0"/>
                  </a:ln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21"/>
            <p:cNvSpPr/>
            <p:nvPr/>
          </p:nvSpPr>
          <p:spPr>
            <a:xfrm flipH="1">
              <a:off x="16550546" y="8456545"/>
              <a:ext cx="965779" cy="1728989"/>
            </a:xfrm>
            <a:custGeom>
              <a:rect b="b" l="l" r="r" t="t"/>
              <a:pathLst>
                <a:path extrusionOk="0" fill="none" h="55403" w="30947">
                  <a:moveTo>
                    <a:pt x="0" y="55402"/>
                  </a:moveTo>
                  <a:lnTo>
                    <a:pt x="30946" y="0"/>
                  </a:lnTo>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21"/>
            <p:cNvSpPr/>
            <p:nvPr/>
          </p:nvSpPr>
          <p:spPr>
            <a:xfrm flipH="1">
              <a:off x="17022465" y="7819662"/>
              <a:ext cx="1147094" cy="2365872"/>
            </a:xfrm>
            <a:custGeom>
              <a:rect b="b" l="l" r="r" t="t"/>
              <a:pathLst>
                <a:path extrusionOk="0" h="75811" w="36757">
                  <a:moveTo>
                    <a:pt x="27779" y="0"/>
                  </a:moveTo>
                  <a:lnTo>
                    <a:pt x="26624" y="798"/>
                  </a:lnTo>
                  <a:lnTo>
                    <a:pt x="24385" y="2477"/>
                  </a:lnTo>
                  <a:lnTo>
                    <a:pt x="22230" y="4227"/>
                  </a:lnTo>
                  <a:lnTo>
                    <a:pt x="20182" y="6061"/>
                  </a:lnTo>
                  <a:lnTo>
                    <a:pt x="18218" y="7966"/>
                  </a:lnTo>
                  <a:lnTo>
                    <a:pt x="16360" y="9942"/>
                  </a:lnTo>
                  <a:lnTo>
                    <a:pt x="14586" y="11990"/>
                  </a:lnTo>
                  <a:lnTo>
                    <a:pt x="12919" y="14098"/>
                  </a:lnTo>
                  <a:lnTo>
                    <a:pt x="11348" y="16265"/>
                  </a:lnTo>
                  <a:lnTo>
                    <a:pt x="9871" y="18479"/>
                  </a:lnTo>
                  <a:lnTo>
                    <a:pt x="8490" y="20753"/>
                  </a:lnTo>
                  <a:lnTo>
                    <a:pt x="7216" y="23087"/>
                  </a:lnTo>
                  <a:lnTo>
                    <a:pt x="6037" y="25457"/>
                  </a:lnTo>
                  <a:lnTo>
                    <a:pt x="4966" y="27874"/>
                  </a:lnTo>
                  <a:lnTo>
                    <a:pt x="4001" y="30315"/>
                  </a:lnTo>
                  <a:lnTo>
                    <a:pt x="3132" y="32803"/>
                  </a:lnTo>
                  <a:lnTo>
                    <a:pt x="2370" y="35327"/>
                  </a:lnTo>
                  <a:lnTo>
                    <a:pt x="1703" y="37875"/>
                  </a:lnTo>
                  <a:lnTo>
                    <a:pt x="1155" y="40447"/>
                  </a:lnTo>
                  <a:lnTo>
                    <a:pt x="703" y="43043"/>
                  </a:lnTo>
                  <a:lnTo>
                    <a:pt x="370" y="45650"/>
                  </a:lnTo>
                  <a:lnTo>
                    <a:pt x="131" y="48270"/>
                  </a:lnTo>
                  <a:lnTo>
                    <a:pt x="12" y="50913"/>
                  </a:lnTo>
                  <a:lnTo>
                    <a:pt x="0" y="53557"/>
                  </a:lnTo>
                  <a:lnTo>
                    <a:pt x="96" y="56200"/>
                  </a:lnTo>
                  <a:lnTo>
                    <a:pt x="298" y="58843"/>
                  </a:lnTo>
                  <a:lnTo>
                    <a:pt x="620" y="61486"/>
                  </a:lnTo>
                  <a:lnTo>
                    <a:pt x="1060" y="64130"/>
                  </a:lnTo>
                  <a:lnTo>
                    <a:pt x="1596" y="66749"/>
                  </a:lnTo>
                  <a:lnTo>
                    <a:pt x="2263" y="69369"/>
                  </a:lnTo>
                  <a:lnTo>
                    <a:pt x="3037" y="71964"/>
                  </a:lnTo>
                  <a:lnTo>
                    <a:pt x="3930" y="74536"/>
                  </a:lnTo>
                  <a:lnTo>
                    <a:pt x="4418" y="75810"/>
                  </a:lnTo>
                  <a:lnTo>
                    <a:pt x="19908" y="75798"/>
                  </a:lnTo>
                  <a:lnTo>
                    <a:pt x="20778" y="74846"/>
                  </a:lnTo>
                  <a:lnTo>
                    <a:pt x="22433" y="72881"/>
                  </a:lnTo>
                  <a:lnTo>
                    <a:pt x="24016" y="70857"/>
                  </a:lnTo>
                  <a:lnTo>
                    <a:pt x="25505" y="68785"/>
                  </a:lnTo>
                  <a:lnTo>
                    <a:pt x="26898" y="66654"/>
                  </a:lnTo>
                  <a:lnTo>
                    <a:pt x="28207" y="64475"/>
                  </a:lnTo>
                  <a:lnTo>
                    <a:pt x="29422" y="62260"/>
                  </a:lnTo>
                  <a:lnTo>
                    <a:pt x="30553" y="59998"/>
                  </a:lnTo>
                  <a:lnTo>
                    <a:pt x="31589" y="57688"/>
                  </a:lnTo>
                  <a:lnTo>
                    <a:pt x="32542" y="55354"/>
                  </a:lnTo>
                  <a:lnTo>
                    <a:pt x="33387" y="52985"/>
                  </a:lnTo>
                  <a:lnTo>
                    <a:pt x="34149" y="50592"/>
                  </a:lnTo>
                  <a:lnTo>
                    <a:pt x="34804" y="48163"/>
                  </a:lnTo>
                  <a:lnTo>
                    <a:pt x="35375" y="45710"/>
                  </a:lnTo>
                  <a:lnTo>
                    <a:pt x="35840" y="43245"/>
                  </a:lnTo>
                  <a:lnTo>
                    <a:pt x="36221" y="40757"/>
                  </a:lnTo>
                  <a:lnTo>
                    <a:pt x="36495" y="38256"/>
                  </a:lnTo>
                  <a:lnTo>
                    <a:pt x="36673" y="35744"/>
                  </a:lnTo>
                  <a:lnTo>
                    <a:pt x="36757" y="33220"/>
                  </a:lnTo>
                  <a:lnTo>
                    <a:pt x="36733" y="30696"/>
                  </a:lnTo>
                  <a:lnTo>
                    <a:pt x="36614" y="28171"/>
                  </a:lnTo>
                  <a:lnTo>
                    <a:pt x="36387" y="25635"/>
                  </a:lnTo>
                  <a:lnTo>
                    <a:pt x="36066" y="23123"/>
                  </a:lnTo>
                  <a:lnTo>
                    <a:pt x="35637" y="20611"/>
                  </a:lnTo>
                  <a:lnTo>
                    <a:pt x="35113" y="18098"/>
                  </a:lnTo>
                  <a:lnTo>
                    <a:pt x="34482" y="15610"/>
                  </a:lnTo>
                  <a:lnTo>
                    <a:pt x="33744" y="13145"/>
                  </a:lnTo>
                  <a:lnTo>
                    <a:pt x="32899" y="10692"/>
                  </a:lnTo>
                  <a:lnTo>
                    <a:pt x="31946" y="8263"/>
                  </a:lnTo>
                  <a:lnTo>
                    <a:pt x="30898" y="5858"/>
                  </a:lnTo>
                  <a:lnTo>
                    <a:pt x="29732" y="3489"/>
                  </a:lnTo>
                  <a:lnTo>
                    <a:pt x="28469" y="1155"/>
                  </a:lnTo>
                  <a:lnTo>
                    <a:pt x="27779" y="0"/>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21"/>
            <p:cNvSpPr/>
            <p:nvPr/>
          </p:nvSpPr>
          <p:spPr>
            <a:xfrm flipH="1">
              <a:off x="17478750" y="8744528"/>
              <a:ext cx="346715" cy="1441006"/>
            </a:xfrm>
            <a:custGeom>
              <a:rect b="b" l="l" r="r" t="t"/>
              <a:pathLst>
                <a:path extrusionOk="0" fill="none" h="46175" w="11110">
                  <a:moveTo>
                    <a:pt x="0" y="46175"/>
                  </a:moveTo>
                  <a:lnTo>
                    <a:pt x="11109" y="1"/>
                  </a:lnTo>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21"/>
            <p:cNvSpPr/>
            <p:nvPr/>
          </p:nvSpPr>
          <p:spPr>
            <a:xfrm flipH="1">
              <a:off x="15124799" y="9080414"/>
              <a:ext cx="2491107" cy="1105120"/>
            </a:xfrm>
            <a:custGeom>
              <a:rect b="b" l="l" r="r" t="t"/>
              <a:pathLst>
                <a:path extrusionOk="0" h="35412" w="79824">
                  <a:moveTo>
                    <a:pt x="57867" y="1"/>
                  </a:moveTo>
                  <a:lnTo>
                    <a:pt x="54950" y="60"/>
                  </a:lnTo>
                  <a:lnTo>
                    <a:pt x="52057" y="263"/>
                  </a:lnTo>
                  <a:lnTo>
                    <a:pt x="49175" y="596"/>
                  </a:lnTo>
                  <a:lnTo>
                    <a:pt x="46318" y="1060"/>
                  </a:lnTo>
                  <a:lnTo>
                    <a:pt x="43484" y="1644"/>
                  </a:lnTo>
                  <a:lnTo>
                    <a:pt x="40686" y="2346"/>
                  </a:lnTo>
                  <a:lnTo>
                    <a:pt x="37923" y="3180"/>
                  </a:lnTo>
                  <a:lnTo>
                    <a:pt x="35209" y="4120"/>
                  </a:lnTo>
                  <a:lnTo>
                    <a:pt x="32542" y="5192"/>
                  </a:lnTo>
                  <a:lnTo>
                    <a:pt x="29910" y="6371"/>
                  </a:lnTo>
                  <a:lnTo>
                    <a:pt x="27338" y="7669"/>
                  </a:lnTo>
                  <a:lnTo>
                    <a:pt x="24826" y="9074"/>
                  </a:lnTo>
                  <a:lnTo>
                    <a:pt x="22373" y="10598"/>
                  </a:lnTo>
                  <a:lnTo>
                    <a:pt x="19992" y="12229"/>
                  </a:lnTo>
                  <a:lnTo>
                    <a:pt x="17670" y="13967"/>
                  </a:lnTo>
                  <a:lnTo>
                    <a:pt x="15432" y="15801"/>
                  </a:lnTo>
                  <a:lnTo>
                    <a:pt x="13276" y="17742"/>
                  </a:lnTo>
                  <a:lnTo>
                    <a:pt x="11193" y="19790"/>
                  </a:lnTo>
                  <a:lnTo>
                    <a:pt x="9204" y="21933"/>
                  </a:lnTo>
                  <a:lnTo>
                    <a:pt x="7299" y="24171"/>
                  </a:lnTo>
                  <a:lnTo>
                    <a:pt x="5501" y="26505"/>
                  </a:lnTo>
                  <a:lnTo>
                    <a:pt x="3787" y="28934"/>
                  </a:lnTo>
                  <a:lnTo>
                    <a:pt x="2191" y="31458"/>
                  </a:lnTo>
                  <a:lnTo>
                    <a:pt x="703" y="34066"/>
                  </a:lnTo>
                  <a:lnTo>
                    <a:pt x="0" y="35411"/>
                  </a:lnTo>
                  <a:lnTo>
                    <a:pt x="51473" y="35090"/>
                  </a:lnTo>
                  <a:lnTo>
                    <a:pt x="52652" y="34435"/>
                  </a:lnTo>
                  <a:lnTo>
                    <a:pt x="54962" y="33030"/>
                  </a:lnTo>
                  <a:lnTo>
                    <a:pt x="57212" y="31542"/>
                  </a:lnTo>
                  <a:lnTo>
                    <a:pt x="59391" y="29970"/>
                  </a:lnTo>
                  <a:lnTo>
                    <a:pt x="61499" y="28303"/>
                  </a:lnTo>
                  <a:lnTo>
                    <a:pt x="63523" y="26553"/>
                  </a:lnTo>
                  <a:lnTo>
                    <a:pt x="65488" y="24731"/>
                  </a:lnTo>
                  <a:lnTo>
                    <a:pt x="67357" y="22826"/>
                  </a:lnTo>
                  <a:lnTo>
                    <a:pt x="69155" y="20849"/>
                  </a:lnTo>
                  <a:lnTo>
                    <a:pt x="70869" y="18789"/>
                  </a:lnTo>
                  <a:lnTo>
                    <a:pt x="72501" y="16670"/>
                  </a:lnTo>
                  <a:lnTo>
                    <a:pt x="74037" y="14467"/>
                  </a:lnTo>
                  <a:lnTo>
                    <a:pt x="75489" y="12217"/>
                  </a:lnTo>
                  <a:lnTo>
                    <a:pt x="76847" y="9895"/>
                  </a:lnTo>
                  <a:lnTo>
                    <a:pt x="78109" y="7514"/>
                  </a:lnTo>
                  <a:lnTo>
                    <a:pt x="79276" y="5073"/>
                  </a:lnTo>
                  <a:lnTo>
                    <a:pt x="79823" y="3835"/>
                  </a:lnTo>
                  <a:lnTo>
                    <a:pt x="78371" y="3323"/>
                  </a:lnTo>
                  <a:lnTo>
                    <a:pt x="75465" y="2430"/>
                  </a:lnTo>
                  <a:lnTo>
                    <a:pt x="72548" y="1668"/>
                  </a:lnTo>
                  <a:lnTo>
                    <a:pt x="69607" y="1060"/>
                  </a:lnTo>
                  <a:lnTo>
                    <a:pt x="66678" y="584"/>
                  </a:lnTo>
                  <a:lnTo>
                    <a:pt x="63737" y="251"/>
                  </a:lnTo>
                  <a:lnTo>
                    <a:pt x="60796" y="60"/>
                  </a:lnTo>
                  <a:lnTo>
                    <a:pt x="57867" y="1"/>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21"/>
            <p:cNvSpPr/>
            <p:nvPr/>
          </p:nvSpPr>
          <p:spPr>
            <a:xfrm flipH="1">
              <a:off x="16009533" y="9557546"/>
              <a:ext cx="1373754" cy="627989"/>
            </a:xfrm>
            <a:custGeom>
              <a:rect b="b" l="l" r="r" t="t"/>
              <a:pathLst>
                <a:path extrusionOk="0" fill="none" h="20123" w="44020">
                  <a:moveTo>
                    <a:pt x="0" y="20123"/>
                  </a:moveTo>
                  <a:lnTo>
                    <a:pt x="44019" y="0"/>
                  </a:lnTo>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402" name="Shape 402"/>
        <p:cNvGrpSpPr/>
        <p:nvPr/>
      </p:nvGrpSpPr>
      <p:grpSpPr>
        <a:xfrm>
          <a:off x="0" y="0"/>
          <a:ext cx="0" cy="0"/>
          <a:chOff x="0" y="0"/>
          <a:chExt cx="0" cy="0"/>
        </a:xfrm>
      </p:grpSpPr>
      <p:sp>
        <p:nvSpPr>
          <p:cNvPr id="403" name="Google Shape;403;p22"/>
          <p:cNvSpPr txBox="1"/>
          <p:nvPr>
            <p:ph type="ctrTitle"/>
          </p:nvPr>
        </p:nvSpPr>
        <p:spPr>
          <a:xfrm>
            <a:off x="988725" y="729900"/>
            <a:ext cx="7166700" cy="4575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9pPr>
          </a:lstStyle>
          <a:p/>
        </p:txBody>
      </p:sp>
      <p:sp>
        <p:nvSpPr>
          <p:cNvPr id="404" name="Google Shape;404;p22"/>
          <p:cNvSpPr txBox="1"/>
          <p:nvPr>
            <p:ph idx="1" type="subTitle"/>
          </p:nvPr>
        </p:nvSpPr>
        <p:spPr>
          <a:xfrm>
            <a:off x="1012500" y="2852363"/>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405" name="Google Shape;405;p22"/>
          <p:cNvSpPr txBox="1"/>
          <p:nvPr>
            <p:ph idx="2" type="subTitle"/>
          </p:nvPr>
        </p:nvSpPr>
        <p:spPr>
          <a:xfrm>
            <a:off x="5207800" y="2852363"/>
            <a:ext cx="28854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406" name="Google Shape;406;p22"/>
          <p:cNvSpPr txBox="1"/>
          <p:nvPr>
            <p:ph idx="3" type="subTitle"/>
          </p:nvPr>
        </p:nvSpPr>
        <p:spPr>
          <a:xfrm>
            <a:off x="1207375" y="3262825"/>
            <a:ext cx="2495700" cy="9648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9678A"/>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407" name="Google Shape;407;p22"/>
          <p:cNvSpPr txBox="1"/>
          <p:nvPr>
            <p:ph idx="4" type="subTitle"/>
          </p:nvPr>
        </p:nvSpPr>
        <p:spPr>
          <a:xfrm>
            <a:off x="5426025" y="3262825"/>
            <a:ext cx="2448900" cy="9648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9678A"/>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408" name="Google Shape;408;p22"/>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09" name="Google Shape;409;p22"/>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410" name="Google Shape;410;p22"/>
          <p:cNvGrpSpPr/>
          <p:nvPr/>
        </p:nvGrpSpPr>
        <p:grpSpPr>
          <a:xfrm>
            <a:off x="3996738" y="105461"/>
            <a:ext cx="274235" cy="171101"/>
            <a:chOff x="11481550" y="2611546"/>
            <a:chExt cx="798588" cy="518331"/>
          </a:xfrm>
        </p:grpSpPr>
        <p:sp>
          <p:nvSpPr>
            <p:cNvPr id="411" name="Google Shape;411;p22"/>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12" name="Google Shape;412;p22"/>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413" name="Google Shape;413;p22"/>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14" name="Google Shape;414;p22"/>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415" name="Google Shape;415;p22"/>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16" name="Google Shape;416;p22"/>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17" name="Google Shape;417;p22"/>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18" name="Google Shape;418;p22"/>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19" name="Google Shape;419;p22"/>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420" name="Google Shape;420;p22"/>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21" name="Google Shape;421;p22"/>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22" name="Google Shape;422;p22"/>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423" name="Google Shape;423;p22"/>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24" name="Google Shape;424;p22"/>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425" name="Google Shape;425;p22"/>
          <p:cNvGrpSpPr/>
          <p:nvPr/>
        </p:nvGrpSpPr>
        <p:grpSpPr>
          <a:xfrm>
            <a:off x="875759" y="78041"/>
            <a:ext cx="194959" cy="225752"/>
            <a:chOff x="2042250" y="818150"/>
            <a:chExt cx="3544700" cy="4097125"/>
          </a:xfrm>
        </p:grpSpPr>
        <p:sp>
          <p:nvSpPr>
            <p:cNvPr id="426" name="Google Shape;426;p22"/>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2"/>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22"/>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9" name="Google Shape;429;p22"/>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30" name="Google Shape;430;p22"/>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31" name="Google Shape;431;p22"/>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32" name="Google Shape;432;p22"/>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33" name="Google Shape;433;p22"/>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2">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22">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p22">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2">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22">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spTree>
      <p:nvGrpSpPr>
        <p:cNvPr id="439" name="Shape 439"/>
        <p:cNvGrpSpPr/>
        <p:nvPr/>
      </p:nvGrpSpPr>
      <p:grpSpPr>
        <a:xfrm>
          <a:off x="0" y="0"/>
          <a:ext cx="0" cy="0"/>
          <a:chOff x="0" y="0"/>
          <a:chExt cx="0" cy="0"/>
        </a:xfrm>
      </p:grpSpPr>
      <p:sp>
        <p:nvSpPr>
          <p:cNvPr id="440" name="Google Shape;440;p23"/>
          <p:cNvSpPr txBox="1"/>
          <p:nvPr>
            <p:ph type="ctrTitle"/>
          </p:nvPr>
        </p:nvSpPr>
        <p:spPr>
          <a:xfrm>
            <a:off x="736950" y="720000"/>
            <a:ext cx="3280800" cy="4674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F6890"/>
              </a:buClr>
              <a:buSzPts val="3300"/>
              <a:buFont typeface="Lato"/>
              <a:buNone/>
              <a:defRPr b="1" i="0" sz="3300">
                <a:solidFill>
                  <a:srgbClr val="0F6890"/>
                </a:solidFill>
                <a:latin typeface="Lato"/>
                <a:ea typeface="Lato"/>
                <a:cs typeface="Lato"/>
                <a:sym typeface="Lato"/>
              </a:defRPr>
            </a:lvl1pPr>
            <a:lvl2pPr lvl="1"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2pPr>
            <a:lvl3pPr lvl="2"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3pPr>
            <a:lvl4pPr lvl="3"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4pPr>
            <a:lvl5pPr lvl="4"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5pPr>
            <a:lvl6pPr lvl="5"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6pPr>
            <a:lvl7pPr lvl="6"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7pPr>
            <a:lvl8pPr lvl="7"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8pPr>
            <a:lvl9pPr lvl="8"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9pPr>
          </a:lstStyle>
          <a:p/>
        </p:txBody>
      </p:sp>
      <p:sp>
        <p:nvSpPr>
          <p:cNvPr id="441" name="Google Shape;441;p23"/>
          <p:cNvSpPr txBox="1"/>
          <p:nvPr>
            <p:ph idx="1" type="subTitle"/>
          </p:nvPr>
        </p:nvSpPr>
        <p:spPr>
          <a:xfrm>
            <a:off x="739825" y="3249050"/>
            <a:ext cx="2739000" cy="1163400"/>
          </a:xfrm>
          <a:prstGeom prst="rect">
            <a:avLst/>
          </a:prstGeom>
          <a:noFill/>
          <a:ln>
            <a:noFill/>
          </a:ln>
        </p:spPr>
        <p:txBody>
          <a:bodyPr anchorCtr="0" anchor="t" bIns="0" lIns="0" spcFirstLastPara="1" rIns="0" wrap="square" tIns="0">
            <a:noAutofit/>
          </a:bodyPr>
          <a:lstStyle>
            <a:lvl1pPr lvl="0" rtl="0" algn="l">
              <a:lnSpc>
                <a:spcPct val="115000"/>
              </a:lnSpc>
              <a:spcBef>
                <a:spcPts val="0"/>
              </a:spcBef>
              <a:spcAft>
                <a:spcPts val="0"/>
              </a:spcAft>
              <a:buClr>
                <a:srgbClr val="00A693"/>
              </a:buClr>
              <a:buSzPts val="1400"/>
              <a:buFont typeface="Lato"/>
              <a:buNone/>
              <a:defRPr sz="1400">
                <a:solidFill>
                  <a:srgbClr val="00A693"/>
                </a:solidFill>
                <a:latin typeface="Lato"/>
                <a:ea typeface="Lato"/>
                <a:cs typeface="Lato"/>
                <a:sym typeface="Lato"/>
              </a:defRPr>
            </a:lvl1pPr>
            <a:lvl2pPr lvl="1" rtl="0" algn="l">
              <a:lnSpc>
                <a:spcPct val="115000"/>
              </a:lnSpc>
              <a:spcBef>
                <a:spcPts val="1600"/>
              </a:spcBef>
              <a:spcAft>
                <a:spcPts val="0"/>
              </a:spcAft>
              <a:buClr>
                <a:srgbClr val="00A693"/>
              </a:buClr>
              <a:buSzPts val="1300"/>
              <a:buNone/>
              <a:defRPr sz="1300">
                <a:solidFill>
                  <a:srgbClr val="00A693"/>
                </a:solidFill>
              </a:defRPr>
            </a:lvl2pPr>
            <a:lvl3pPr lvl="2" rtl="0" algn="l">
              <a:lnSpc>
                <a:spcPct val="115000"/>
              </a:lnSpc>
              <a:spcBef>
                <a:spcPts val="1600"/>
              </a:spcBef>
              <a:spcAft>
                <a:spcPts val="0"/>
              </a:spcAft>
              <a:buClr>
                <a:srgbClr val="00A693"/>
              </a:buClr>
              <a:buSzPts val="1300"/>
              <a:buNone/>
              <a:defRPr sz="1300">
                <a:solidFill>
                  <a:srgbClr val="00A693"/>
                </a:solidFill>
              </a:defRPr>
            </a:lvl3pPr>
            <a:lvl4pPr lvl="3" rtl="0" algn="l">
              <a:lnSpc>
                <a:spcPct val="115000"/>
              </a:lnSpc>
              <a:spcBef>
                <a:spcPts val="1600"/>
              </a:spcBef>
              <a:spcAft>
                <a:spcPts val="0"/>
              </a:spcAft>
              <a:buClr>
                <a:srgbClr val="00A693"/>
              </a:buClr>
              <a:buSzPts val="1300"/>
              <a:buNone/>
              <a:defRPr sz="1300">
                <a:solidFill>
                  <a:srgbClr val="00A693"/>
                </a:solidFill>
              </a:defRPr>
            </a:lvl4pPr>
            <a:lvl5pPr lvl="4" rtl="0" algn="l">
              <a:lnSpc>
                <a:spcPct val="115000"/>
              </a:lnSpc>
              <a:spcBef>
                <a:spcPts val="1600"/>
              </a:spcBef>
              <a:spcAft>
                <a:spcPts val="0"/>
              </a:spcAft>
              <a:buClr>
                <a:srgbClr val="00A693"/>
              </a:buClr>
              <a:buSzPts val="1300"/>
              <a:buNone/>
              <a:defRPr sz="1300">
                <a:solidFill>
                  <a:srgbClr val="00A693"/>
                </a:solidFill>
              </a:defRPr>
            </a:lvl5pPr>
            <a:lvl6pPr lvl="5" rtl="0" algn="l">
              <a:lnSpc>
                <a:spcPct val="115000"/>
              </a:lnSpc>
              <a:spcBef>
                <a:spcPts val="1600"/>
              </a:spcBef>
              <a:spcAft>
                <a:spcPts val="0"/>
              </a:spcAft>
              <a:buClr>
                <a:srgbClr val="00A693"/>
              </a:buClr>
              <a:buSzPts val="1300"/>
              <a:buNone/>
              <a:defRPr sz="1300">
                <a:solidFill>
                  <a:srgbClr val="00A693"/>
                </a:solidFill>
              </a:defRPr>
            </a:lvl6pPr>
            <a:lvl7pPr lvl="6" rtl="0" algn="l">
              <a:lnSpc>
                <a:spcPct val="115000"/>
              </a:lnSpc>
              <a:spcBef>
                <a:spcPts val="1600"/>
              </a:spcBef>
              <a:spcAft>
                <a:spcPts val="0"/>
              </a:spcAft>
              <a:buClr>
                <a:srgbClr val="00A693"/>
              </a:buClr>
              <a:buSzPts val="1300"/>
              <a:buNone/>
              <a:defRPr sz="1300">
                <a:solidFill>
                  <a:srgbClr val="00A693"/>
                </a:solidFill>
              </a:defRPr>
            </a:lvl7pPr>
            <a:lvl8pPr lvl="7" rtl="0" algn="l">
              <a:lnSpc>
                <a:spcPct val="115000"/>
              </a:lnSpc>
              <a:spcBef>
                <a:spcPts val="1600"/>
              </a:spcBef>
              <a:spcAft>
                <a:spcPts val="0"/>
              </a:spcAft>
              <a:buClr>
                <a:srgbClr val="00A693"/>
              </a:buClr>
              <a:buSzPts val="1300"/>
              <a:buNone/>
              <a:defRPr sz="1300">
                <a:solidFill>
                  <a:srgbClr val="00A693"/>
                </a:solidFill>
              </a:defRPr>
            </a:lvl8pPr>
            <a:lvl9pPr lvl="8" rtl="0" algn="l">
              <a:lnSpc>
                <a:spcPct val="115000"/>
              </a:lnSpc>
              <a:spcBef>
                <a:spcPts val="1600"/>
              </a:spcBef>
              <a:spcAft>
                <a:spcPts val="1600"/>
              </a:spcAft>
              <a:buClr>
                <a:srgbClr val="00A693"/>
              </a:buClr>
              <a:buSzPts val="1300"/>
              <a:buNone/>
              <a:defRPr sz="1300">
                <a:solidFill>
                  <a:srgbClr val="00A693"/>
                </a:solidFill>
              </a:defRPr>
            </a:lvl9pPr>
          </a:lstStyle>
          <a:p/>
        </p:txBody>
      </p:sp>
      <p:grpSp>
        <p:nvGrpSpPr>
          <p:cNvPr id="442" name="Google Shape;442;p23"/>
          <p:cNvGrpSpPr/>
          <p:nvPr/>
        </p:nvGrpSpPr>
        <p:grpSpPr>
          <a:xfrm>
            <a:off x="875759" y="78041"/>
            <a:ext cx="194959" cy="225752"/>
            <a:chOff x="2042250" y="818150"/>
            <a:chExt cx="3544700" cy="4097125"/>
          </a:xfrm>
        </p:grpSpPr>
        <p:sp>
          <p:nvSpPr>
            <p:cNvPr id="443" name="Google Shape;443;p23"/>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23"/>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23"/>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6" name="Google Shape;446;p23"/>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47" name="Google Shape;447;p23"/>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448" name="Google Shape;448;p23"/>
          <p:cNvGrpSpPr/>
          <p:nvPr/>
        </p:nvGrpSpPr>
        <p:grpSpPr>
          <a:xfrm>
            <a:off x="3996738" y="105461"/>
            <a:ext cx="274235" cy="171101"/>
            <a:chOff x="11481550" y="2611546"/>
            <a:chExt cx="798588" cy="518331"/>
          </a:xfrm>
        </p:grpSpPr>
        <p:sp>
          <p:nvSpPr>
            <p:cNvPr id="449" name="Google Shape;449;p23"/>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50" name="Google Shape;450;p23"/>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451" name="Google Shape;451;p23"/>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52" name="Google Shape;452;p23"/>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453" name="Google Shape;453;p23"/>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54" name="Google Shape;454;p23"/>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55" name="Google Shape;455;p23"/>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56" name="Google Shape;456;p23"/>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57" name="Google Shape;457;p23"/>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458" name="Google Shape;458;p23"/>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59" name="Google Shape;459;p23"/>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60" name="Google Shape;460;p23"/>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461" name="Google Shape;461;p23"/>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62" name="Google Shape;462;p23"/>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463" name="Google Shape;463;p23"/>
          <p:cNvGrpSpPr/>
          <p:nvPr/>
        </p:nvGrpSpPr>
        <p:grpSpPr>
          <a:xfrm>
            <a:off x="875759" y="78041"/>
            <a:ext cx="194959" cy="225752"/>
            <a:chOff x="2042250" y="818150"/>
            <a:chExt cx="3544700" cy="4097125"/>
          </a:xfrm>
        </p:grpSpPr>
        <p:sp>
          <p:nvSpPr>
            <p:cNvPr id="464" name="Google Shape;464;p23"/>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23"/>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23"/>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7" name="Google Shape;467;p23"/>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68" name="Google Shape;468;p23"/>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69" name="Google Shape;469;p23"/>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70" name="Google Shape;470;p23"/>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71" name="Google Shape;471;p23"/>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23">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23">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23">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23">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23">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477" name="Shape 477"/>
        <p:cNvGrpSpPr/>
        <p:nvPr/>
      </p:nvGrpSpPr>
      <p:grpSpPr>
        <a:xfrm>
          <a:off x="0" y="0"/>
          <a:ext cx="0" cy="0"/>
          <a:chOff x="0" y="0"/>
          <a:chExt cx="0" cy="0"/>
        </a:xfrm>
      </p:grpSpPr>
      <p:sp>
        <p:nvSpPr>
          <p:cNvPr id="478" name="Google Shape;478;p24"/>
          <p:cNvSpPr txBox="1"/>
          <p:nvPr>
            <p:ph type="ctrTitle"/>
          </p:nvPr>
        </p:nvSpPr>
        <p:spPr>
          <a:xfrm>
            <a:off x="988725" y="701931"/>
            <a:ext cx="7166700" cy="4674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9pPr>
          </a:lstStyle>
          <a:p/>
        </p:txBody>
      </p:sp>
      <p:sp>
        <p:nvSpPr>
          <p:cNvPr id="479" name="Google Shape;479;p24"/>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80" name="Google Shape;480;p24"/>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481" name="Google Shape;481;p24"/>
          <p:cNvGrpSpPr/>
          <p:nvPr/>
        </p:nvGrpSpPr>
        <p:grpSpPr>
          <a:xfrm>
            <a:off x="3996738" y="105461"/>
            <a:ext cx="274235" cy="171101"/>
            <a:chOff x="11481550" y="2611546"/>
            <a:chExt cx="798588" cy="518331"/>
          </a:xfrm>
        </p:grpSpPr>
        <p:sp>
          <p:nvSpPr>
            <p:cNvPr id="482" name="Google Shape;482;p24"/>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83" name="Google Shape;483;p24"/>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484" name="Google Shape;484;p24"/>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85" name="Google Shape;485;p24"/>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486" name="Google Shape;486;p24"/>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87" name="Google Shape;487;p24"/>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88" name="Google Shape;488;p24"/>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89" name="Google Shape;489;p24"/>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90" name="Google Shape;490;p24"/>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491" name="Google Shape;491;p24"/>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492" name="Google Shape;492;p24"/>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93" name="Google Shape;493;p24"/>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494" name="Google Shape;494;p24"/>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495" name="Google Shape;495;p24"/>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496" name="Google Shape;496;p24"/>
          <p:cNvGrpSpPr/>
          <p:nvPr/>
        </p:nvGrpSpPr>
        <p:grpSpPr>
          <a:xfrm>
            <a:off x="875759" y="78041"/>
            <a:ext cx="194959" cy="225752"/>
            <a:chOff x="2042250" y="818150"/>
            <a:chExt cx="3544700" cy="4097125"/>
          </a:xfrm>
        </p:grpSpPr>
        <p:sp>
          <p:nvSpPr>
            <p:cNvPr id="497" name="Google Shape;497;p24"/>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24"/>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24"/>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00" name="Google Shape;500;p24"/>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01" name="Google Shape;501;p24"/>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02" name="Google Shape;502;p24"/>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03" name="Google Shape;503;p24"/>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04" name="Google Shape;504;p24"/>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24">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24">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24">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24">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24">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3">
    <p:spTree>
      <p:nvGrpSpPr>
        <p:cNvPr id="510" name="Shape 510"/>
        <p:cNvGrpSpPr/>
        <p:nvPr/>
      </p:nvGrpSpPr>
      <p:grpSpPr>
        <a:xfrm>
          <a:off x="0" y="0"/>
          <a:ext cx="0" cy="0"/>
          <a:chOff x="0" y="0"/>
          <a:chExt cx="0" cy="0"/>
        </a:xfrm>
      </p:grpSpPr>
      <p:sp>
        <p:nvSpPr>
          <p:cNvPr id="511" name="Google Shape;511;p25"/>
          <p:cNvSpPr/>
          <p:nvPr/>
        </p:nvSpPr>
        <p:spPr>
          <a:xfrm>
            <a:off x="1102348" y="3665786"/>
            <a:ext cx="2957231" cy="1478631"/>
          </a:xfrm>
          <a:custGeom>
            <a:rect b="b" l="l" r="r" t="t"/>
            <a:pathLst>
              <a:path extrusionOk="0" h="46092" w="92183">
                <a:moveTo>
                  <a:pt x="44901" y="0"/>
                </a:moveTo>
                <a:lnTo>
                  <a:pt x="42543" y="119"/>
                </a:lnTo>
                <a:lnTo>
                  <a:pt x="40222" y="357"/>
                </a:lnTo>
                <a:lnTo>
                  <a:pt x="37935" y="715"/>
                </a:lnTo>
                <a:lnTo>
                  <a:pt x="35685" y="1167"/>
                </a:lnTo>
                <a:lnTo>
                  <a:pt x="33482" y="1739"/>
                </a:lnTo>
                <a:lnTo>
                  <a:pt x="31315" y="2417"/>
                </a:lnTo>
                <a:lnTo>
                  <a:pt x="29208" y="3191"/>
                </a:lnTo>
                <a:lnTo>
                  <a:pt x="27136" y="4072"/>
                </a:lnTo>
                <a:lnTo>
                  <a:pt x="25124" y="5037"/>
                </a:lnTo>
                <a:lnTo>
                  <a:pt x="23159" y="6108"/>
                </a:lnTo>
                <a:lnTo>
                  <a:pt x="21266" y="7263"/>
                </a:lnTo>
                <a:lnTo>
                  <a:pt x="19420" y="8513"/>
                </a:lnTo>
                <a:lnTo>
                  <a:pt x="17646" y="9835"/>
                </a:lnTo>
                <a:lnTo>
                  <a:pt x="15932" y="11252"/>
                </a:lnTo>
                <a:lnTo>
                  <a:pt x="14301" y="12740"/>
                </a:lnTo>
                <a:lnTo>
                  <a:pt x="12729" y="14300"/>
                </a:lnTo>
                <a:lnTo>
                  <a:pt x="11241" y="15943"/>
                </a:lnTo>
                <a:lnTo>
                  <a:pt x="9836" y="17646"/>
                </a:lnTo>
                <a:lnTo>
                  <a:pt x="8502" y="19420"/>
                </a:lnTo>
                <a:lnTo>
                  <a:pt x="7264" y="21266"/>
                </a:lnTo>
                <a:lnTo>
                  <a:pt x="6109" y="23171"/>
                </a:lnTo>
                <a:lnTo>
                  <a:pt x="5037" y="25123"/>
                </a:lnTo>
                <a:lnTo>
                  <a:pt x="4073" y="27136"/>
                </a:lnTo>
                <a:lnTo>
                  <a:pt x="3192" y="29207"/>
                </a:lnTo>
                <a:lnTo>
                  <a:pt x="2418" y="31327"/>
                </a:lnTo>
                <a:lnTo>
                  <a:pt x="1739" y="33494"/>
                </a:lnTo>
                <a:lnTo>
                  <a:pt x="1167" y="35697"/>
                </a:lnTo>
                <a:lnTo>
                  <a:pt x="715" y="37947"/>
                </a:lnTo>
                <a:lnTo>
                  <a:pt x="358" y="40233"/>
                </a:lnTo>
                <a:lnTo>
                  <a:pt x="120" y="42555"/>
                </a:lnTo>
                <a:lnTo>
                  <a:pt x="1" y="44900"/>
                </a:lnTo>
                <a:lnTo>
                  <a:pt x="1" y="46091"/>
                </a:lnTo>
                <a:lnTo>
                  <a:pt x="25802" y="46091"/>
                </a:lnTo>
                <a:lnTo>
                  <a:pt x="25826" y="45055"/>
                </a:lnTo>
                <a:lnTo>
                  <a:pt x="26029" y="43007"/>
                </a:lnTo>
                <a:lnTo>
                  <a:pt x="26434" y="41031"/>
                </a:lnTo>
                <a:lnTo>
                  <a:pt x="27029" y="39126"/>
                </a:lnTo>
                <a:lnTo>
                  <a:pt x="27803" y="37304"/>
                </a:lnTo>
                <a:lnTo>
                  <a:pt x="28743" y="35577"/>
                </a:lnTo>
                <a:lnTo>
                  <a:pt x="29839" y="33958"/>
                </a:lnTo>
                <a:lnTo>
                  <a:pt x="31077" y="32458"/>
                </a:lnTo>
                <a:lnTo>
                  <a:pt x="32458" y="31077"/>
                </a:lnTo>
                <a:lnTo>
                  <a:pt x="33959" y="29838"/>
                </a:lnTo>
                <a:lnTo>
                  <a:pt x="35578" y="28743"/>
                </a:lnTo>
                <a:lnTo>
                  <a:pt x="37304" y="27814"/>
                </a:lnTo>
                <a:lnTo>
                  <a:pt x="39126" y="27040"/>
                </a:lnTo>
                <a:lnTo>
                  <a:pt x="41019" y="26445"/>
                </a:lnTo>
                <a:lnTo>
                  <a:pt x="43008" y="26040"/>
                </a:lnTo>
                <a:lnTo>
                  <a:pt x="45044" y="25826"/>
                </a:lnTo>
                <a:lnTo>
                  <a:pt x="46092" y="25814"/>
                </a:lnTo>
                <a:lnTo>
                  <a:pt x="47139" y="25826"/>
                </a:lnTo>
                <a:lnTo>
                  <a:pt x="49175" y="26040"/>
                </a:lnTo>
                <a:lnTo>
                  <a:pt x="51152" y="26445"/>
                </a:lnTo>
                <a:lnTo>
                  <a:pt x="53057" y="27040"/>
                </a:lnTo>
                <a:lnTo>
                  <a:pt x="54879" y="27814"/>
                </a:lnTo>
                <a:lnTo>
                  <a:pt x="56605" y="28743"/>
                </a:lnTo>
                <a:lnTo>
                  <a:pt x="58225" y="29838"/>
                </a:lnTo>
                <a:lnTo>
                  <a:pt x="59725" y="31077"/>
                </a:lnTo>
                <a:lnTo>
                  <a:pt x="61106" y="32458"/>
                </a:lnTo>
                <a:lnTo>
                  <a:pt x="62344" y="33958"/>
                </a:lnTo>
                <a:lnTo>
                  <a:pt x="63440" y="35577"/>
                </a:lnTo>
                <a:lnTo>
                  <a:pt x="64380" y="37304"/>
                </a:lnTo>
                <a:lnTo>
                  <a:pt x="65142" y="39126"/>
                </a:lnTo>
                <a:lnTo>
                  <a:pt x="65738" y="41031"/>
                </a:lnTo>
                <a:lnTo>
                  <a:pt x="66143" y="43007"/>
                </a:lnTo>
                <a:lnTo>
                  <a:pt x="66357" y="45055"/>
                </a:lnTo>
                <a:lnTo>
                  <a:pt x="66369" y="46091"/>
                </a:lnTo>
                <a:lnTo>
                  <a:pt x="92183" y="46091"/>
                </a:lnTo>
                <a:lnTo>
                  <a:pt x="92171" y="44900"/>
                </a:lnTo>
                <a:lnTo>
                  <a:pt x="92052" y="42555"/>
                </a:lnTo>
                <a:lnTo>
                  <a:pt x="91813" y="40233"/>
                </a:lnTo>
                <a:lnTo>
                  <a:pt x="91468" y="37947"/>
                </a:lnTo>
                <a:lnTo>
                  <a:pt x="91004" y="35697"/>
                </a:lnTo>
                <a:lnTo>
                  <a:pt x="90444" y="33494"/>
                </a:lnTo>
                <a:lnTo>
                  <a:pt x="89766" y="31327"/>
                </a:lnTo>
                <a:lnTo>
                  <a:pt x="88992" y="29207"/>
                </a:lnTo>
                <a:lnTo>
                  <a:pt x="88110" y="27136"/>
                </a:lnTo>
                <a:lnTo>
                  <a:pt x="87134" y="25123"/>
                </a:lnTo>
                <a:lnTo>
                  <a:pt x="86074" y="23171"/>
                </a:lnTo>
                <a:lnTo>
                  <a:pt x="84919" y="21266"/>
                </a:lnTo>
                <a:lnTo>
                  <a:pt x="83669" y="19420"/>
                </a:lnTo>
                <a:lnTo>
                  <a:pt x="82348" y="17646"/>
                </a:lnTo>
                <a:lnTo>
                  <a:pt x="80931" y="15943"/>
                </a:lnTo>
                <a:lnTo>
                  <a:pt x="79442" y="14300"/>
                </a:lnTo>
                <a:lnTo>
                  <a:pt x="77883" y="12740"/>
                </a:lnTo>
                <a:lnTo>
                  <a:pt x="76239" y="11252"/>
                </a:lnTo>
                <a:lnTo>
                  <a:pt x="74537" y="9835"/>
                </a:lnTo>
                <a:lnTo>
                  <a:pt x="72763" y="8513"/>
                </a:lnTo>
                <a:lnTo>
                  <a:pt x="70917" y="7263"/>
                </a:lnTo>
                <a:lnTo>
                  <a:pt x="69024" y="6108"/>
                </a:lnTo>
                <a:lnTo>
                  <a:pt x="67059" y="5037"/>
                </a:lnTo>
                <a:lnTo>
                  <a:pt x="65047" y="4072"/>
                </a:lnTo>
                <a:lnTo>
                  <a:pt x="62975" y="3191"/>
                </a:lnTo>
                <a:lnTo>
                  <a:pt x="60856" y="2417"/>
                </a:lnTo>
                <a:lnTo>
                  <a:pt x="58701" y="1739"/>
                </a:lnTo>
                <a:lnTo>
                  <a:pt x="56486" y="1167"/>
                </a:lnTo>
                <a:lnTo>
                  <a:pt x="54236" y="715"/>
                </a:lnTo>
                <a:lnTo>
                  <a:pt x="51950" y="357"/>
                </a:lnTo>
                <a:lnTo>
                  <a:pt x="49628" y="119"/>
                </a:lnTo>
                <a:lnTo>
                  <a:pt x="47282" y="0"/>
                </a:lnTo>
                <a:close/>
              </a:path>
            </a:pathLst>
          </a:custGeom>
          <a:solidFill>
            <a:srgbClr val="F6F7E3"/>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25"/>
          <p:cNvSpPr/>
          <p:nvPr/>
        </p:nvSpPr>
        <p:spPr>
          <a:xfrm>
            <a:off x="-2195142" y="3082515"/>
            <a:ext cx="4124141" cy="2061910"/>
          </a:xfrm>
          <a:custGeom>
            <a:rect b="b" l="l" r="r" t="t"/>
            <a:pathLst>
              <a:path extrusionOk="0" h="64274" w="128558">
                <a:moveTo>
                  <a:pt x="64273" y="1"/>
                </a:moveTo>
                <a:lnTo>
                  <a:pt x="62618" y="12"/>
                </a:lnTo>
                <a:lnTo>
                  <a:pt x="59332" y="179"/>
                </a:lnTo>
                <a:lnTo>
                  <a:pt x="56093" y="513"/>
                </a:lnTo>
                <a:lnTo>
                  <a:pt x="52914" y="1001"/>
                </a:lnTo>
                <a:lnTo>
                  <a:pt x="49771" y="1644"/>
                </a:lnTo>
                <a:lnTo>
                  <a:pt x="46699" y="2430"/>
                </a:lnTo>
                <a:lnTo>
                  <a:pt x="43675" y="3370"/>
                </a:lnTo>
                <a:lnTo>
                  <a:pt x="40722" y="4454"/>
                </a:lnTo>
                <a:lnTo>
                  <a:pt x="37840" y="5680"/>
                </a:lnTo>
                <a:lnTo>
                  <a:pt x="35030" y="7037"/>
                </a:lnTo>
                <a:lnTo>
                  <a:pt x="32304" y="8514"/>
                </a:lnTo>
                <a:lnTo>
                  <a:pt x="29648" y="10133"/>
                </a:lnTo>
                <a:lnTo>
                  <a:pt x="27088" y="11872"/>
                </a:lnTo>
                <a:lnTo>
                  <a:pt x="24612" y="13717"/>
                </a:lnTo>
                <a:lnTo>
                  <a:pt x="22231" y="15682"/>
                </a:lnTo>
                <a:lnTo>
                  <a:pt x="19944" y="17765"/>
                </a:lnTo>
                <a:lnTo>
                  <a:pt x="17765" y="19944"/>
                </a:lnTo>
                <a:lnTo>
                  <a:pt x="15682" y="22230"/>
                </a:lnTo>
                <a:lnTo>
                  <a:pt x="13717" y="24612"/>
                </a:lnTo>
                <a:lnTo>
                  <a:pt x="11872" y="27088"/>
                </a:lnTo>
                <a:lnTo>
                  <a:pt x="10133" y="29648"/>
                </a:lnTo>
                <a:lnTo>
                  <a:pt x="8514" y="32304"/>
                </a:lnTo>
                <a:lnTo>
                  <a:pt x="7038" y="35030"/>
                </a:lnTo>
                <a:lnTo>
                  <a:pt x="5680" y="37840"/>
                </a:lnTo>
                <a:lnTo>
                  <a:pt x="4454" y="40722"/>
                </a:lnTo>
                <a:lnTo>
                  <a:pt x="3370" y="43674"/>
                </a:lnTo>
                <a:lnTo>
                  <a:pt x="2430" y="46699"/>
                </a:lnTo>
                <a:lnTo>
                  <a:pt x="1644" y="49771"/>
                </a:lnTo>
                <a:lnTo>
                  <a:pt x="1001" y="52914"/>
                </a:lnTo>
                <a:lnTo>
                  <a:pt x="513" y="56093"/>
                </a:lnTo>
                <a:lnTo>
                  <a:pt x="179" y="59332"/>
                </a:lnTo>
                <a:lnTo>
                  <a:pt x="13" y="62618"/>
                </a:lnTo>
                <a:lnTo>
                  <a:pt x="1" y="64273"/>
                </a:lnTo>
                <a:lnTo>
                  <a:pt x="36007" y="64273"/>
                </a:lnTo>
                <a:lnTo>
                  <a:pt x="36007" y="63547"/>
                </a:lnTo>
                <a:lnTo>
                  <a:pt x="36078" y="62106"/>
                </a:lnTo>
                <a:lnTo>
                  <a:pt x="36233" y="60677"/>
                </a:lnTo>
                <a:lnTo>
                  <a:pt x="36447" y="59272"/>
                </a:lnTo>
                <a:lnTo>
                  <a:pt x="36721" y="57903"/>
                </a:lnTo>
                <a:lnTo>
                  <a:pt x="37078" y="56546"/>
                </a:lnTo>
                <a:lnTo>
                  <a:pt x="37483" y="55212"/>
                </a:lnTo>
                <a:lnTo>
                  <a:pt x="37959" y="53914"/>
                </a:lnTo>
                <a:lnTo>
                  <a:pt x="38507" y="52652"/>
                </a:lnTo>
                <a:lnTo>
                  <a:pt x="39102" y="51414"/>
                </a:lnTo>
                <a:lnTo>
                  <a:pt x="39757" y="50211"/>
                </a:lnTo>
                <a:lnTo>
                  <a:pt x="40460" y="49044"/>
                </a:lnTo>
                <a:lnTo>
                  <a:pt x="41222" y="47913"/>
                </a:lnTo>
                <a:lnTo>
                  <a:pt x="42043" y="46830"/>
                </a:lnTo>
                <a:lnTo>
                  <a:pt x="42901" y="45782"/>
                </a:lnTo>
                <a:lnTo>
                  <a:pt x="43817" y="44770"/>
                </a:lnTo>
                <a:lnTo>
                  <a:pt x="44782" y="43817"/>
                </a:lnTo>
                <a:lnTo>
                  <a:pt x="45782" y="42900"/>
                </a:lnTo>
                <a:lnTo>
                  <a:pt x="46830" y="42031"/>
                </a:lnTo>
                <a:lnTo>
                  <a:pt x="47925" y="41222"/>
                </a:lnTo>
                <a:lnTo>
                  <a:pt x="49056" y="40460"/>
                </a:lnTo>
                <a:lnTo>
                  <a:pt x="50211" y="39745"/>
                </a:lnTo>
                <a:lnTo>
                  <a:pt x="51414" y="39090"/>
                </a:lnTo>
                <a:lnTo>
                  <a:pt x="52652" y="38495"/>
                </a:lnTo>
                <a:lnTo>
                  <a:pt x="53926" y="37959"/>
                </a:lnTo>
                <a:lnTo>
                  <a:pt x="55224" y="37483"/>
                </a:lnTo>
                <a:lnTo>
                  <a:pt x="56546" y="37066"/>
                </a:lnTo>
                <a:lnTo>
                  <a:pt x="57903" y="36721"/>
                </a:lnTo>
                <a:lnTo>
                  <a:pt x="59284" y="36435"/>
                </a:lnTo>
                <a:lnTo>
                  <a:pt x="60689" y="36221"/>
                </a:lnTo>
                <a:lnTo>
                  <a:pt x="62106" y="36078"/>
                </a:lnTo>
                <a:lnTo>
                  <a:pt x="63547" y="36006"/>
                </a:lnTo>
                <a:lnTo>
                  <a:pt x="64285" y="35995"/>
                </a:lnTo>
                <a:lnTo>
                  <a:pt x="65011" y="36006"/>
                </a:lnTo>
                <a:lnTo>
                  <a:pt x="66452" y="36078"/>
                </a:lnTo>
                <a:lnTo>
                  <a:pt x="67881" y="36221"/>
                </a:lnTo>
                <a:lnTo>
                  <a:pt x="69274" y="36435"/>
                </a:lnTo>
                <a:lnTo>
                  <a:pt x="70655" y="36721"/>
                </a:lnTo>
                <a:lnTo>
                  <a:pt x="72013" y="37066"/>
                </a:lnTo>
                <a:lnTo>
                  <a:pt x="73334" y="37483"/>
                </a:lnTo>
                <a:lnTo>
                  <a:pt x="74644" y="37959"/>
                </a:lnTo>
                <a:lnTo>
                  <a:pt x="75906" y="38495"/>
                </a:lnTo>
                <a:lnTo>
                  <a:pt x="77144" y="39090"/>
                </a:lnTo>
                <a:lnTo>
                  <a:pt x="78347" y="39745"/>
                </a:lnTo>
                <a:lnTo>
                  <a:pt x="79514" y="40460"/>
                </a:lnTo>
                <a:lnTo>
                  <a:pt x="80645" y="41222"/>
                </a:lnTo>
                <a:lnTo>
                  <a:pt x="81729" y="42031"/>
                </a:lnTo>
                <a:lnTo>
                  <a:pt x="82776" y="42900"/>
                </a:lnTo>
                <a:lnTo>
                  <a:pt x="83776" y="43817"/>
                </a:lnTo>
                <a:lnTo>
                  <a:pt x="84741" y="44770"/>
                </a:lnTo>
                <a:lnTo>
                  <a:pt x="85658" y="45782"/>
                </a:lnTo>
                <a:lnTo>
                  <a:pt x="86515" y="46830"/>
                </a:lnTo>
                <a:lnTo>
                  <a:pt x="87337" y="47913"/>
                </a:lnTo>
                <a:lnTo>
                  <a:pt x="88099" y="49044"/>
                </a:lnTo>
                <a:lnTo>
                  <a:pt x="88813" y="50211"/>
                </a:lnTo>
                <a:lnTo>
                  <a:pt x="89468" y="51414"/>
                </a:lnTo>
                <a:lnTo>
                  <a:pt x="90063" y="52652"/>
                </a:lnTo>
                <a:lnTo>
                  <a:pt x="90599" y="53914"/>
                </a:lnTo>
                <a:lnTo>
                  <a:pt x="91075" y="55212"/>
                </a:lnTo>
                <a:lnTo>
                  <a:pt x="91492" y="56546"/>
                </a:lnTo>
                <a:lnTo>
                  <a:pt x="91837" y="57891"/>
                </a:lnTo>
                <a:lnTo>
                  <a:pt x="92123" y="59272"/>
                </a:lnTo>
                <a:lnTo>
                  <a:pt x="92337" y="60677"/>
                </a:lnTo>
                <a:lnTo>
                  <a:pt x="92480" y="62106"/>
                </a:lnTo>
                <a:lnTo>
                  <a:pt x="92552" y="63547"/>
                </a:lnTo>
                <a:lnTo>
                  <a:pt x="92564" y="64273"/>
                </a:lnTo>
                <a:lnTo>
                  <a:pt x="128558" y="64273"/>
                </a:lnTo>
                <a:lnTo>
                  <a:pt x="128546" y="62618"/>
                </a:lnTo>
                <a:lnTo>
                  <a:pt x="128379" y="59332"/>
                </a:lnTo>
                <a:lnTo>
                  <a:pt x="128046" y="56093"/>
                </a:lnTo>
                <a:lnTo>
                  <a:pt x="127558" y="52914"/>
                </a:lnTo>
                <a:lnTo>
                  <a:pt x="126915" y="49771"/>
                </a:lnTo>
                <a:lnTo>
                  <a:pt x="126117" y="46699"/>
                </a:lnTo>
                <a:lnTo>
                  <a:pt x="125176" y="43674"/>
                </a:lnTo>
                <a:lnTo>
                  <a:pt x="124093" y="40722"/>
                </a:lnTo>
                <a:lnTo>
                  <a:pt x="122878" y="37840"/>
                </a:lnTo>
                <a:lnTo>
                  <a:pt x="121521" y="35030"/>
                </a:lnTo>
                <a:lnTo>
                  <a:pt x="120033" y="32304"/>
                </a:lnTo>
                <a:lnTo>
                  <a:pt x="118425" y="29648"/>
                </a:lnTo>
                <a:lnTo>
                  <a:pt x="116687" y="27088"/>
                </a:lnTo>
                <a:lnTo>
                  <a:pt x="114829" y="24612"/>
                </a:lnTo>
                <a:lnTo>
                  <a:pt x="112865" y="22230"/>
                </a:lnTo>
                <a:lnTo>
                  <a:pt x="110793" y="19944"/>
                </a:lnTo>
                <a:lnTo>
                  <a:pt x="108602" y="17765"/>
                </a:lnTo>
                <a:lnTo>
                  <a:pt x="106328" y="15682"/>
                </a:lnTo>
                <a:lnTo>
                  <a:pt x="103947" y="13717"/>
                </a:lnTo>
                <a:lnTo>
                  <a:pt x="101470" y="11872"/>
                </a:lnTo>
                <a:lnTo>
                  <a:pt x="98898" y="10133"/>
                </a:lnTo>
                <a:lnTo>
                  <a:pt x="96255" y="8514"/>
                </a:lnTo>
                <a:lnTo>
                  <a:pt x="93516" y="7037"/>
                </a:lnTo>
                <a:lnTo>
                  <a:pt x="90706" y="5680"/>
                </a:lnTo>
                <a:lnTo>
                  <a:pt x="87825" y="4454"/>
                </a:lnTo>
                <a:lnTo>
                  <a:pt x="84872" y="3370"/>
                </a:lnTo>
                <a:lnTo>
                  <a:pt x="81859" y="2430"/>
                </a:lnTo>
                <a:lnTo>
                  <a:pt x="78776" y="1644"/>
                </a:lnTo>
                <a:lnTo>
                  <a:pt x="75644" y="1001"/>
                </a:lnTo>
                <a:lnTo>
                  <a:pt x="72453" y="513"/>
                </a:lnTo>
                <a:lnTo>
                  <a:pt x="69215" y="179"/>
                </a:lnTo>
                <a:lnTo>
                  <a:pt x="65940" y="12"/>
                </a:lnTo>
                <a:lnTo>
                  <a:pt x="64273" y="1"/>
                </a:lnTo>
                <a:close/>
              </a:path>
            </a:pathLst>
          </a:custGeom>
          <a:solidFill>
            <a:srgbClr val="F6F7E3"/>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25"/>
          <p:cNvSpPr txBox="1"/>
          <p:nvPr>
            <p:ph type="ctrTitle"/>
          </p:nvPr>
        </p:nvSpPr>
        <p:spPr>
          <a:xfrm>
            <a:off x="754925" y="1222200"/>
            <a:ext cx="4124100" cy="688500"/>
          </a:xfrm>
          <a:prstGeom prst="rect">
            <a:avLst/>
          </a:prstGeom>
          <a:noFill/>
          <a:ln>
            <a:noFill/>
          </a:ln>
        </p:spPr>
        <p:txBody>
          <a:bodyPr anchorCtr="0" anchor="t" bIns="0" lIns="0" spcFirstLastPara="1" rIns="0" wrap="square" tIns="0">
            <a:noAutofit/>
          </a:bodyPr>
          <a:lstStyle>
            <a:lvl1pPr lvl="0" rtl="0" algn="l">
              <a:lnSpc>
                <a:spcPct val="100000"/>
              </a:lnSpc>
              <a:spcBef>
                <a:spcPts val="0"/>
              </a:spcBef>
              <a:spcAft>
                <a:spcPts val="0"/>
              </a:spcAft>
              <a:buClr>
                <a:srgbClr val="0F6890"/>
              </a:buClr>
              <a:buSzPts val="6100"/>
              <a:buFont typeface="Lato"/>
              <a:buNone/>
              <a:defRPr b="1" i="0" sz="6100">
                <a:solidFill>
                  <a:srgbClr val="0F6890"/>
                </a:solidFill>
                <a:latin typeface="Lato"/>
                <a:ea typeface="Lato"/>
                <a:cs typeface="Lato"/>
                <a:sym typeface="Lato"/>
              </a:defRPr>
            </a:lvl1pPr>
            <a:lvl2pPr lvl="1" rtl="0" algn="l">
              <a:lnSpc>
                <a:spcPct val="100000"/>
              </a:lnSpc>
              <a:spcBef>
                <a:spcPts val="0"/>
              </a:spcBef>
              <a:spcAft>
                <a:spcPts val="0"/>
              </a:spcAft>
              <a:buClr>
                <a:srgbClr val="0F6890"/>
              </a:buClr>
              <a:buSzPts val="3200"/>
              <a:buFont typeface="Lato"/>
              <a:buNone/>
              <a:defRPr b="1" sz="3200">
                <a:solidFill>
                  <a:srgbClr val="0F6890"/>
                </a:solidFill>
                <a:latin typeface="Lato"/>
                <a:ea typeface="Lato"/>
                <a:cs typeface="Lato"/>
                <a:sym typeface="Lato"/>
              </a:defRPr>
            </a:lvl2pPr>
            <a:lvl3pPr lvl="2" rtl="0" algn="l">
              <a:lnSpc>
                <a:spcPct val="100000"/>
              </a:lnSpc>
              <a:spcBef>
                <a:spcPts val="0"/>
              </a:spcBef>
              <a:spcAft>
                <a:spcPts val="0"/>
              </a:spcAft>
              <a:buClr>
                <a:srgbClr val="0F6890"/>
              </a:buClr>
              <a:buSzPts val="3200"/>
              <a:buFont typeface="Lato"/>
              <a:buNone/>
              <a:defRPr b="1" sz="3200">
                <a:solidFill>
                  <a:srgbClr val="0F6890"/>
                </a:solidFill>
                <a:latin typeface="Lato"/>
                <a:ea typeface="Lato"/>
                <a:cs typeface="Lato"/>
                <a:sym typeface="Lato"/>
              </a:defRPr>
            </a:lvl3pPr>
            <a:lvl4pPr lvl="3" rtl="0" algn="l">
              <a:lnSpc>
                <a:spcPct val="100000"/>
              </a:lnSpc>
              <a:spcBef>
                <a:spcPts val="0"/>
              </a:spcBef>
              <a:spcAft>
                <a:spcPts val="0"/>
              </a:spcAft>
              <a:buClr>
                <a:srgbClr val="0F6890"/>
              </a:buClr>
              <a:buSzPts val="3200"/>
              <a:buFont typeface="Lato"/>
              <a:buNone/>
              <a:defRPr b="1" sz="3200">
                <a:solidFill>
                  <a:srgbClr val="0F6890"/>
                </a:solidFill>
                <a:latin typeface="Lato"/>
                <a:ea typeface="Lato"/>
                <a:cs typeface="Lato"/>
                <a:sym typeface="Lato"/>
              </a:defRPr>
            </a:lvl4pPr>
            <a:lvl5pPr lvl="4" rtl="0" algn="l">
              <a:lnSpc>
                <a:spcPct val="100000"/>
              </a:lnSpc>
              <a:spcBef>
                <a:spcPts val="0"/>
              </a:spcBef>
              <a:spcAft>
                <a:spcPts val="0"/>
              </a:spcAft>
              <a:buClr>
                <a:srgbClr val="0F6890"/>
              </a:buClr>
              <a:buSzPts val="3200"/>
              <a:buFont typeface="Lato"/>
              <a:buNone/>
              <a:defRPr b="1" sz="3200">
                <a:solidFill>
                  <a:srgbClr val="0F6890"/>
                </a:solidFill>
                <a:latin typeface="Lato"/>
                <a:ea typeface="Lato"/>
                <a:cs typeface="Lato"/>
                <a:sym typeface="Lato"/>
              </a:defRPr>
            </a:lvl5pPr>
            <a:lvl6pPr lvl="5" rtl="0" algn="l">
              <a:lnSpc>
                <a:spcPct val="100000"/>
              </a:lnSpc>
              <a:spcBef>
                <a:spcPts val="0"/>
              </a:spcBef>
              <a:spcAft>
                <a:spcPts val="0"/>
              </a:spcAft>
              <a:buClr>
                <a:srgbClr val="0F6890"/>
              </a:buClr>
              <a:buSzPts val="3200"/>
              <a:buFont typeface="Lato"/>
              <a:buNone/>
              <a:defRPr b="1" sz="3200">
                <a:solidFill>
                  <a:srgbClr val="0F6890"/>
                </a:solidFill>
                <a:latin typeface="Lato"/>
                <a:ea typeface="Lato"/>
                <a:cs typeface="Lato"/>
                <a:sym typeface="Lato"/>
              </a:defRPr>
            </a:lvl6pPr>
            <a:lvl7pPr lvl="6" rtl="0" algn="l">
              <a:lnSpc>
                <a:spcPct val="100000"/>
              </a:lnSpc>
              <a:spcBef>
                <a:spcPts val="0"/>
              </a:spcBef>
              <a:spcAft>
                <a:spcPts val="0"/>
              </a:spcAft>
              <a:buClr>
                <a:srgbClr val="0F6890"/>
              </a:buClr>
              <a:buSzPts val="3200"/>
              <a:buFont typeface="Lato"/>
              <a:buNone/>
              <a:defRPr b="1" sz="3200">
                <a:solidFill>
                  <a:srgbClr val="0F6890"/>
                </a:solidFill>
                <a:latin typeface="Lato"/>
                <a:ea typeface="Lato"/>
                <a:cs typeface="Lato"/>
                <a:sym typeface="Lato"/>
              </a:defRPr>
            </a:lvl7pPr>
            <a:lvl8pPr lvl="7" rtl="0" algn="l">
              <a:lnSpc>
                <a:spcPct val="100000"/>
              </a:lnSpc>
              <a:spcBef>
                <a:spcPts val="0"/>
              </a:spcBef>
              <a:spcAft>
                <a:spcPts val="0"/>
              </a:spcAft>
              <a:buClr>
                <a:srgbClr val="0F6890"/>
              </a:buClr>
              <a:buSzPts val="3200"/>
              <a:buFont typeface="Lato"/>
              <a:buNone/>
              <a:defRPr b="1" sz="3200">
                <a:solidFill>
                  <a:srgbClr val="0F6890"/>
                </a:solidFill>
                <a:latin typeface="Lato"/>
                <a:ea typeface="Lato"/>
                <a:cs typeface="Lato"/>
                <a:sym typeface="Lato"/>
              </a:defRPr>
            </a:lvl8pPr>
            <a:lvl9pPr lvl="8" rtl="0" algn="l">
              <a:lnSpc>
                <a:spcPct val="100000"/>
              </a:lnSpc>
              <a:spcBef>
                <a:spcPts val="0"/>
              </a:spcBef>
              <a:spcAft>
                <a:spcPts val="0"/>
              </a:spcAft>
              <a:buClr>
                <a:srgbClr val="0F6890"/>
              </a:buClr>
              <a:buSzPts val="3200"/>
              <a:buFont typeface="Lato"/>
              <a:buNone/>
              <a:defRPr b="1" sz="3200">
                <a:solidFill>
                  <a:srgbClr val="0F6890"/>
                </a:solidFill>
                <a:latin typeface="Lato"/>
                <a:ea typeface="Lato"/>
                <a:cs typeface="Lato"/>
                <a:sym typeface="Lato"/>
              </a:defRPr>
            </a:lvl9pPr>
          </a:lstStyle>
          <a:p/>
        </p:txBody>
      </p:sp>
      <p:sp>
        <p:nvSpPr>
          <p:cNvPr id="514" name="Google Shape;514;p25"/>
          <p:cNvSpPr/>
          <p:nvPr/>
        </p:nvSpPr>
        <p:spPr>
          <a:xfrm>
            <a:off x="1529392" y="3528261"/>
            <a:ext cx="123027" cy="123027"/>
          </a:xfrm>
          <a:custGeom>
            <a:rect b="b" l="l" r="r" t="t"/>
            <a:pathLst>
              <a:path extrusionOk="0" fill="none" h="3835" w="3835">
                <a:moveTo>
                  <a:pt x="322" y="870"/>
                </a:moveTo>
                <a:lnTo>
                  <a:pt x="500" y="608"/>
                </a:lnTo>
                <a:lnTo>
                  <a:pt x="953" y="251"/>
                </a:lnTo>
                <a:lnTo>
                  <a:pt x="1465" y="48"/>
                </a:lnTo>
                <a:lnTo>
                  <a:pt x="2013" y="1"/>
                </a:lnTo>
                <a:lnTo>
                  <a:pt x="2536" y="108"/>
                </a:lnTo>
                <a:lnTo>
                  <a:pt x="3025" y="346"/>
                </a:lnTo>
                <a:lnTo>
                  <a:pt x="3429" y="727"/>
                </a:lnTo>
                <a:lnTo>
                  <a:pt x="3703" y="1239"/>
                </a:lnTo>
                <a:lnTo>
                  <a:pt x="3787" y="1537"/>
                </a:lnTo>
                <a:lnTo>
                  <a:pt x="3834" y="1846"/>
                </a:lnTo>
                <a:lnTo>
                  <a:pt x="3775" y="2430"/>
                </a:lnTo>
                <a:lnTo>
                  <a:pt x="3549" y="2930"/>
                </a:lnTo>
                <a:lnTo>
                  <a:pt x="3203" y="3346"/>
                </a:lnTo>
                <a:lnTo>
                  <a:pt x="2751" y="3644"/>
                </a:lnTo>
                <a:lnTo>
                  <a:pt x="2239" y="3811"/>
                </a:lnTo>
                <a:lnTo>
                  <a:pt x="1679" y="3835"/>
                </a:lnTo>
                <a:lnTo>
                  <a:pt x="1131" y="3680"/>
                </a:lnTo>
                <a:lnTo>
                  <a:pt x="858" y="3513"/>
                </a:lnTo>
                <a:lnTo>
                  <a:pt x="691" y="3406"/>
                </a:lnTo>
                <a:lnTo>
                  <a:pt x="429" y="3132"/>
                </a:lnTo>
                <a:lnTo>
                  <a:pt x="215" y="2823"/>
                </a:lnTo>
                <a:lnTo>
                  <a:pt x="84" y="2477"/>
                </a:lnTo>
                <a:lnTo>
                  <a:pt x="0" y="2120"/>
                </a:lnTo>
                <a:lnTo>
                  <a:pt x="0" y="1751"/>
                </a:lnTo>
                <a:lnTo>
                  <a:pt x="72" y="1382"/>
                </a:lnTo>
                <a:lnTo>
                  <a:pt x="215" y="1037"/>
                </a:lnTo>
                <a:lnTo>
                  <a:pt x="322" y="870"/>
                </a:lnTo>
                <a:close/>
              </a:path>
            </a:pathLst>
          </a:custGeom>
          <a:noFill/>
          <a:ln cap="flat" cmpd="sng" w="9525">
            <a:solidFill>
              <a:srgbClr val="3D6886"/>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15" name="Google Shape;515;p25"/>
          <p:cNvSpPr/>
          <p:nvPr/>
        </p:nvSpPr>
        <p:spPr>
          <a:xfrm>
            <a:off x="1601956" y="3698251"/>
            <a:ext cx="79494" cy="79077"/>
          </a:xfrm>
          <a:custGeom>
            <a:rect b="b" l="l" r="r" t="t"/>
            <a:pathLst>
              <a:path extrusionOk="0" h="2465" w="2478">
                <a:moveTo>
                  <a:pt x="1298" y="0"/>
                </a:moveTo>
                <a:lnTo>
                  <a:pt x="953" y="24"/>
                </a:lnTo>
                <a:lnTo>
                  <a:pt x="620" y="155"/>
                </a:lnTo>
                <a:lnTo>
                  <a:pt x="334" y="393"/>
                </a:lnTo>
                <a:lnTo>
                  <a:pt x="215" y="548"/>
                </a:lnTo>
                <a:lnTo>
                  <a:pt x="84" y="774"/>
                </a:lnTo>
                <a:lnTo>
                  <a:pt x="1" y="1238"/>
                </a:lnTo>
                <a:lnTo>
                  <a:pt x="96" y="1703"/>
                </a:lnTo>
                <a:lnTo>
                  <a:pt x="358" y="2108"/>
                </a:lnTo>
                <a:lnTo>
                  <a:pt x="560" y="2262"/>
                </a:lnTo>
                <a:lnTo>
                  <a:pt x="727" y="2358"/>
                </a:lnTo>
                <a:lnTo>
                  <a:pt x="1096" y="2465"/>
                </a:lnTo>
                <a:lnTo>
                  <a:pt x="1441" y="2453"/>
                </a:lnTo>
                <a:lnTo>
                  <a:pt x="1775" y="2346"/>
                </a:lnTo>
                <a:lnTo>
                  <a:pt x="2060" y="2143"/>
                </a:lnTo>
                <a:lnTo>
                  <a:pt x="2287" y="1881"/>
                </a:lnTo>
                <a:lnTo>
                  <a:pt x="2430" y="1560"/>
                </a:lnTo>
                <a:lnTo>
                  <a:pt x="2477" y="1179"/>
                </a:lnTo>
                <a:lnTo>
                  <a:pt x="2441" y="988"/>
                </a:lnTo>
                <a:lnTo>
                  <a:pt x="2394" y="786"/>
                </a:lnTo>
                <a:lnTo>
                  <a:pt x="2215" y="465"/>
                </a:lnTo>
                <a:lnTo>
                  <a:pt x="1953" y="215"/>
                </a:lnTo>
                <a:lnTo>
                  <a:pt x="1644" y="60"/>
                </a:lnTo>
                <a:lnTo>
                  <a:pt x="1298" y="0"/>
                </a:ln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25"/>
          <p:cNvSpPr/>
          <p:nvPr/>
        </p:nvSpPr>
        <p:spPr>
          <a:xfrm>
            <a:off x="1726873" y="3635599"/>
            <a:ext cx="79462" cy="79109"/>
          </a:xfrm>
          <a:custGeom>
            <a:rect b="b" l="l" r="r" t="t"/>
            <a:pathLst>
              <a:path extrusionOk="0" fill="none" h="2466" w="2477">
                <a:moveTo>
                  <a:pt x="214" y="548"/>
                </a:moveTo>
                <a:lnTo>
                  <a:pt x="333" y="393"/>
                </a:lnTo>
                <a:lnTo>
                  <a:pt x="631" y="155"/>
                </a:lnTo>
                <a:lnTo>
                  <a:pt x="965" y="24"/>
                </a:lnTo>
                <a:lnTo>
                  <a:pt x="1310" y="0"/>
                </a:lnTo>
                <a:lnTo>
                  <a:pt x="1655" y="60"/>
                </a:lnTo>
                <a:lnTo>
                  <a:pt x="1965" y="227"/>
                </a:lnTo>
                <a:lnTo>
                  <a:pt x="2215" y="465"/>
                </a:lnTo>
                <a:lnTo>
                  <a:pt x="2405" y="798"/>
                </a:lnTo>
                <a:lnTo>
                  <a:pt x="2453" y="989"/>
                </a:lnTo>
                <a:lnTo>
                  <a:pt x="2477" y="1191"/>
                </a:lnTo>
                <a:lnTo>
                  <a:pt x="2441" y="1560"/>
                </a:lnTo>
                <a:lnTo>
                  <a:pt x="2298" y="1882"/>
                </a:lnTo>
                <a:lnTo>
                  <a:pt x="2072" y="2156"/>
                </a:lnTo>
                <a:lnTo>
                  <a:pt x="1774" y="2346"/>
                </a:lnTo>
                <a:lnTo>
                  <a:pt x="1441" y="2453"/>
                </a:lnTo>
                <a:lnTo>
                  <a:pt x="1096" y="2465"/>
                </a:lnTo>
                <a:lnTo>
                  <a:pt x="738" y="2358"/>
                </a:lnTo>
                <a:lnTo>
                  <a:pt x="560" y="2251"/>
                </a:lnTo>
                <a:lnTo>
                  <a:pt x="357" y="2096"/>
                </a:lnTo>
                <a:lnTo>
                  <a:pt x="95" y="1703"/>
                </a:lnTo>
                <a:lnTo>
                  <a:pt x="0" y="1239"/>
                </a:lnTo>
                <a:lnTo>
                  <a:pt x="95" y="763"/>
                </a:lnTo>
                <a:lnTo>
                  <a:pt x="214" y="548"/>
                </a:lnTo>
                <a:close/>
              </a:path>
            </a:pathLst>
          </a:custGeom>
          <a:noFill/>
          <a:ln cap="flat" cmpd="sng" w="9525">
            <a:solidFill>
              <a:srgbClr val="3D6886"/>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17" name="Google Shape;517;p25"/>
          <p:cNvSpPr/>
          <p:nvPr/>
        </p:nvSpPr>
        <p:spPr>
          <a:xfrm rot="5400000">
            <a:off x="6998734" y="1417472"/>
            <a:ext cx="2957231" cy="1479016"/>
          </a:xfrm>
          <a:custGeom>
            <a:rect b="b" l="l" r="r" t="t"/>
            <a:pathLst>
              <a:path extrusionOk="0" h="46104" w="92183">
                <a:moveTo>
                  <a:pt x="1" y="1"/>
                </a:moveTo>
                <a:lnTo>
                  <a:pt x="1" y="1192"/>
                </a:lnTo>
                <a:lnTo>
                  <a:pt x="132" y="3549"/>
                </a:lnTo>
                <a:lnTo>
                  <a:pt x="358" y="5871"/>
                </a:lnTo>
                <a:lnTo>
                  <a:pt x="715" y="8157"/>
                </a:lnTo>
                <a:lnTo>
                  <a:pt x="1180" y="10407"/>
                </a:lnTo>
                <a:lnTo>
                  <a:pt x="1739" y="12610"/>
                </a:lnTo>
                <a:lnTo>
                  <a:pt x="2418" y="14777"/>
                </a:lnTo>
                <a:lnTo>
                  <a:pt x="3192" y="16896"/>
                </a:lnTo>
                <a:lnTo>
                  <a:pt x="4073" y="18956"/>
                </a:lnTo>
                <a:lnTo>
                  <a:pt x="5037" y="20969"/>
                </a:lnTo>
                <a:lnTo>
                  <a:pt x="6109" y="22933"/>
                </a:lnTo>
                <a:lnTo>
                  <a:pt x="7264" y="24838"/>
                </a:lnTo>
                <a:lnTo>
                  <a:pt x="8502" y="26672"/>
                </a:lnTo>
                <a:lnTo>
                  <a:pt x="9836" y="28446"/>
                </a:lnTo>
                <a:lnTo>
                  <a:pt x="11241" y="30161"/>
                </a:lnTo>
                <a:lnTo>
                  <a:pt x="12729" y="31792"/>
                </a:lnTo>
                <a:lnTo>
                  <a:pt x="14301" y="33364"/>
                </a:lnTo>
                <a:lnTo>
                  <a:pt x="15932" y="34852"/>
                </a:lnTo>
                <a:lnTo>
                  <a:pt x="17647" y="36257"/>
                </a:lnTo>
                <a:lnTo>
                  <a:pt x="19421" y="37590"/>
                </a:lnTo>
                <a:lnTo>
                  <a:pt x="21254" y="38829"/>
                </a:lnTo>
                <a:lnTo>
                  <a:pt x="23159" y="39984"/>
                </a:lnTo>
                <a:lnTo>
                  <a:pt x="25124" y="41055"/>
                </a:lnTo>
                <a:lnTo>
                  <a:pt x="27136" y="42020"/>
                </a:lnTo>
                <a:lnTo>
                  <a:pt x="29196" y="42901"/>
                </a:lnTo>
                <a:lnTo>
                  <a:pt x="31316" y="43675"/>
                </a:lnTo>
                <a:lnTo>
                  <a:pt x="33483" y="44353"/>
                </a:lnTo>
                <a:lnTo>
                  <a:pt x="35685" y="44925"/>
                </a:lnTo>
                <a:lnTo>
                  <a:pt x="37936" y="45377"/>
                </a:lnTo>
                <a:lnTo>
                  <a:pt x="40222" y="45735"/>
                </a:lnTo>
                <a:lnTo>
                  <a:pt x="42544" y="45973"/>
                </a:lnTo>
                <a:lnTo>
                  <a:pt x="44901" y="46092"/>
                </a:lnTo>
                <a:lnTo>
                  <a:pt x="46092" y="46104"/>
                </a:lnTo>
                <a:lnTo>
                  <a:pt x="47271" y="46092"/>
                </a:lnTo>
                <a:lnTo>
                  <a:pt x="49628" y="45973"/>
                </a:lnTo>
                <a:lnTo>
                  <a:pt x="51950" y="45735"/>
                </a:lnTo>
                <a:lnTo>
                  <a:pt x="54236" y="45377"/>
                </a:lnTo>
                <a:lnTo>
                  <a:pt x="56486" y="44925"/>
                </a:lnTo>
                <a:lnTo>
                  <a:pt x="58689" y="44353"/>
                </a:lnTo>
                <a:lnTo>
                  <a:pt x="60856" y="43675"/>
                </a:lnTo>
                <a:lnTo>
                  <a:pt x="62976" y="42901"/>
                </a:lnTo>
                <a:lnTo>
                  <a:pt x="65047" y="42020"/>
                </a:lnTo>
                <a:lnTo>
                  <a:pt x="67060" y="41055"/>
                </a:lnTo>
                <a:lnTo>
                  <a:pt x="69012" y="39984"/>
                </a:lnTo>
                <a:lnTo>
                  <a:pt x="70917" y="38829"/>
                </a:lnTo>
                <a:lnTo>
                  <a:pt x="72751" y="37590"/>
                </a:lnTo>
                <a:lnTo>
                  <a:pt x="74537" y="36257"/>
                </a:lnTo>
                <a:lnTo>
                  <a:pt x="76240" y="34852"/>
                </a:lnTo>
                <a:lnTo>
                  <a:pt x="77883" y="33364"/>
                </a:lnTo>
                <a:lnTo>
                  <a:pt x="79443" y="31792"/>
                </a:lnTo>
                <a:lnTo>
                  <a:pt x="80931" y="30161"/>
                </a:lnTo>
                <a:lnTo>
                  <a:pt x="82348" y="28446"/>
                </a:lnTo>
                <a:lnTo>
                  <a:pt x="83670" y="26672"/>
                </a:lnTo>
                <a:lnTo>
                  <a:pt x="84920" y="24838"/>
                </a:lnTo>
                <a:lnTo>
                  <a:pt x="86075" y="22933"/>
                </a:lnTo>
                <a:lnTo>
                  <a:pt x="87134" y="20969"/>
                </a:lnTo>
                <a:lnTo>
                  <a:pt x="88111" y="18956"/>
                </a:lnTo>
                <a:lnTo>
                  <a:pt x="88980" y="16896"/>
                </a:lnTo>
                <a:lnTo>
                  <a:pt x="89766" y="14777"/>
                </a:lnTo>
                <a:lnTo>
                  <a:pt x="90433" y="12610"/>
                </a:lnTo>
                <a:lnTo>
                  <a:pt x="91004" y="10407"/>
                </a:lnTo>
                <a:lnTo>
                  <a:pt x="91469" y="8157"/>
                </a:lnTo>
                <a:lnTo>
                  <a:pt x="91814" y="5871"/>
                </a:lnTo>
                <a:lnTo>
                  <a:pt x="92052" y="3549"/>
                </a:lnTo>
                <a:lnTo>
                  <a:pt x="92171" y="1192"/>
                </a:lnTo>
                <a:lnTo>
                  <a:pt x="92183" y="1"/>
                </a:lnTo>
                <a:lnTo>
                  <a:pt x="66369" y="1"/>
                </a:lnTo>
                <a:lnTo>
                  <a:pt x="66357" y="1049"/>
                </a:lnTo>
                <a:lnTo>
                  <a:pt x="66143" y="3097"/>
                </a:lnTo>
                <a:lnTo>
                  <a:pt x="65738" y="5073"/>
                </a:lnTo>
                <a:lnTo>
                  <a:pt x="65143" y="6978"/>
                </a:lnTo>
                <a:lnTo>
                  <a:pt x="64381" y="8788"/>
                </a:lnTo>
                <a:lnTo>
                  <a:pt x="63440" y="10514"/>
                </a:lnTo>
                <a:lnTo>
                  <a:pt x="62345" y="12134"/>
                </a:lnTo>
                <a:lnTo>
                  <a:pt x="61106" y="13634"/>
                </a:lnTo>
                <a:lnTo>
                  <a:pt x="59725" y="15015"/>
                </a:lnTo>
                <a:lnTo>
                  <a:pt x="58225" y="16254"/>
                </a:lnTo>
                <a:lnTo>
                  <a:pt x="56606" y="17349"/>
                </a:lnTo>
                <a:lnTo>
                  <a:pt x="54879" y="18290"/>
                </a:lnTo>
                <a:lnTo>
                  <a:pt x="53057" y="19064"/>
                </a:lnTo>
                <a:lnTo>
                  <a:pt x="51152" y="19659"/>
                </a:lnTo>
                <a:lnTo>
                  <a:pt x="49176" y="20064"/>
                </a:lnTo>
                <a:lnTo>
                  <a:pt x="47140" y="20266"/>
                </a:lnTo>
                <a:lnTo>
                  <a:pt x="46092" y="20290"/>
                </a:lnTo>
                <a:lnTo>
                  <a:pt x="45044" y="20266"/>
                </a:lnTo>
                <a:lnTo>
                  <a:pt x="43008" y="20064"/>
                </a:lnTo>
                <a:lnTo>
                  <a:pt x="41032" y="19659"/>
                </a:lnTo>
                <a:lnTo>
                  <a:pt x="39126" y="19064"/>
                </a:lnTo>
                <a:lnTo>
                  <a:pt x="37305" y="18290"/>
                </a:lnTo>
                <a:lnTo>
                  <a:pt x="35578" y="17349"/>
                </a:lnTo>
                <a:lnTo>
                  <a:pt x="33959" y="16254"/>
                </a:lnTo>
                <a:lnTo>
                  <a:pt x="32459" y="15015"/>
                </a:lnTo>
                <a:lnTo>
                  <a:pt x="31077" y="13634"/>
                </a:lnTo>
                <a:lnTo>
                  <a:pt x="29839" y="12134"/>
                </a:lnTo>
                <a:lnTo>
                  <a:pt x="28744" y="10514"/>
                </a:lnTo>
                <a:lnTo>
                  <a:pt x="27803" y="8788"/>
                </a:lnTo>
                <a:lnTo>
                  <a:pt x="27041" y="6978"/>
                </a:lnTo>
                <a:lnTo>
                  <a:pt x="26446" y="5073"/>
                </a:lnTo>
                <a:lnTo>
                  <a:pt x="26041" y="3097"/>
                </a:lnTo>
                <a:lnTo>
                  <a:pt x="25827" y="1049"/>
                </a:lnTo>
                <a:lnTo>
                  <a:pt x="25815" y="1"/>
                </a:lnTo>
                <a:close/>
              </a:path>
            </a:pathLst>
          </a:custGeom>
          <a:solidFill>
            <a:srgbClr val="F6F7E3"/>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25"/>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19" name="Google Shape;519;p25"/>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520" name="Google Shape;520;p25"/>
          <p:cNvGrpSpPr/>
          <p:nvPr/>
        </p:nvGrpSpPr>
        <p:grpSpPr>
          <a:xfrm>
            <a:off x="3996738" y="105461"/>
            <a:ext cx="274235" cy="171101"/>
            <a:chOff x="11481550" y="2611546"/>
            <a:chExt cx="798588" cy="518331"/>
          </a:xfrm>
        </p:grpSpPr>
        <p:sp>
          <p:nvSpPr>
            <p:cNvPr id="521" name="Google Shape;521;p25"/>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22" name="Google Shape;522;p25"/>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523" name="Google Shape;523;p25"/>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24" name="Google Shape;524;p25"/>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525" name="Google Shape;525;p25"/>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26" name="Google Shape;526;p25"/>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27" name="Google Shape;527;p25"/>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28" name="Google Shape;528;p25"/>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29" name="Google Shape;529;p25"/>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530" name="Google Shape;530;p25"/>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31" name="Google Shape;531;p25"/>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32" name="Google Shape;532;p25"/>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533" name="Google Shape;533;p25"/>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34" name="Google Shape;534;p25"/>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535" name="Google Shape;535;p25"/>
          <p:cNvGrpSpPr/>
          <p:nvPr/>
        </p:nvGrpSpPr>
        <p:grpSpPr>
          <a:xfrm>
            <a:off x="875759" y="78041"/>
            <a:ext cx="194959" cy="225752"/>
            <a:chOff x="2042250" y="818150"/>
            <a:chExt cx="3544700" cy="4097125"/>
          </a:xfrm>
        </p:grpSpPr>
        <p:sp>
          <p:nvSpPr>
            <p:cNvPr id="536" name="Google Shape;536;p25"/>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25"/>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25"/>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9" name="Google Shape;539;p25"/>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40" name="Google Shape;540;p25"/>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41" name="Google Shape;541;p25"/>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42" name="Google Shape;542;p25"/>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43" name="Google Shape;543;p25"/>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25">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25">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25">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25">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25">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MAIN_POINT_1">
    <p:bg>
      <p:bgPr>
        <a:solidFill>
          <a:srgbClr val="F6F7E3"/>
        </a:solidFill>
      </p:bgPr>
    </p:bg>
    <p:spTree>
      <p:nvGrpSpPr>
        <p:cNvPr id="549" name="Shape 549"/>
        <p:cNvGrpSpPr/>
        <p:nvPr/>
      </p:nvGrpSpPr>
      <p:grpSpPr>
        <a:xfrm>
          <a:off x="0" y="0"/>
          <a:ext cx="0" cy="0"/>
          <a:chOff x="0" y="0"/>
          <a:chExt cx="0" cy="0"/>
        </a:xfrm>
      </p:grpSpPr>
      <p:grpSp>
        <p:nvGrpSpPr>
          <p:cNvPr id="550" name="Google Shape;550;p26"/>
          <p:cNvGrpSpPr/>
          <p:nvPr/>
        </p:nvGrpSpPr>
        <p:grpSpPr>
          <a:xfrm>
            <a:off x="-1162050" y="0"/>
            <a:ext cx="6820050" cy="6659175"/>
            <a:chOff x="-1162050" y="0"/>
            <a:chExt cx="6820050" cy="6659175"/>
          </a:xfrm>
        </p:grpSpPr>
        <p:sp>
          <p:nvSpPr>
            <p:cNvPr id="551" name="Google Shape;551;p26"/>
            <p:cNvSpPr/>
            <p:nvPr/>
          </p:nvSpPr>
          <p:spPr>
            <a:xfrm>
              <a:off x="-1162050" y="419250"/>
              <a:ext cx="3981300" cy="39813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26"/>
            <p:cNvSpPr/>
            <p:nvPr/>
          </p:nvSpPr>
          <p:spPr>
            <a:xfrm>
              <a:off x="1543050" y="0"/>
              <a:ext cx="3362400" cy="33624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26"/>
            <p:cNvSpPr/>
            <p:nvPr/>
          </p:nvSpPr>
          <p:spPr>
            <a:xfrm>
              <a:off x="716400" y="2603175"/>
              <a:ext cx="4055700" cy="40560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26"/>
            <p:cNvSpPr/>
            <p:nvPr/>
          </p:nvSpPr>
          <p:spPr>
            <a:xfrm>
              <a:off x="2457450" y="1793700"/>
              <a:ext cx="1695600" cy="16956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26"/>
            <p:cNvSpPr/>
            <p:nvPr/>
          </p:nvSpPr>
          <p:spPr>
            <a:xfrm>
              <a:off x="3124200" y="1793700"/>
              <a:ext cx="2533800" cy="2533800"/>
            </a:xfrm>
            <a:prstGeom prst="ellipse">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56" name="Google Shape;556;p26"/>
          <p:cNvSpPr txBox="1"/>
          <p:nvPr>
            <p:ph idx="1" type="subTitle"/>
          </p:nvPr>
        </p:nvSpPr>
        <p:spPr>
          <a:xfrm>
            <a:off x="716400" y="720000"/>
            <a:ext cx="4636500" cy="38844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Clr>
                <a:srgbClr val="0D678F"/>
              </a:buClr>
              <a:buSzPts val="5000"/>
              <a:buFont typeface="Lato"/>
              <a:buNone/>
              <a:defRPr b="1" sz="5000">
                <a:solidFill>
                  <a:srgbClr val="0D678F"/>
                </a:solidFill>
                <a:latin typeface="Lato"/>
                <a:ea typeface="Lato"/>
                <a:cs typeface="Lato"/>
                <a:sym typeface="Lato"/>
              </a:defRPr>
            </a:lvl1pPr>
            <a:lvl2pPr lvl="1" rtl="0" algn="l">
              <a:lnSpc>
                <a:spcPct val="115000"/>
              </a:lnSpc>
              <a:spcBef>
                <a:spcPts val="1600"/>
              </a:spcBef>
              <a:spcAft>
                <a:spcPts val="0"/>
              </a:spcAft>
              <a:buClr>
                <a:srgbClr val="0F6890"/>
              </a:buClr>
              <a:buSzPts val="1400"/>
              <a:buNone/>
              <a:defRPr b="1">
                <a:solidFill>
                  <a:srgbClr val="0F6890"/>
                </a:solidFill>
              </a:defRPr>
            </a:lvl2pPr>
            <a:lvl3pPr lvl="2" rtl="0" algn="l">
              <a:lnSpc>
                <a:spcPct val="115000"/>
              </a:lnSpc>
              <a:spcBef>
                <a:spcPts val="1600"/>
              </a:spcBef>
              <a:spcAft>
                <a:spcPts val="0"/>
              </a:spcAft>
              <a:buClr>
                <a:srgbClr val="0F6890"/>
              </a:buClr>
              <a:buSzPts val="1400"/>
              <a:buNone/>
              <a:defRPr b="1">
                <a:solidFill>
                  <a:srgbClr val="0F6890"/>
                </a:solidFill>
              </a:defRPr>
            </a:lvl3pPr>
            <a:lvl4pPr lvl="3" rtl="0" algn="l">
              <a:lnSpc>
                <a:spcPct val="115000"/>
              </a:lnSpc>
              <a:spcBef>
                <a:spcPts val="1600"/>
              </a:spcBef>
              <a:spcAft>
                <a:spcPts val="0"/>
              </a:spcAft>
              <a:buClr>
                <a:srgbClr val="0F6890"/>
              </a:buClr>
              <a:buSzPts val="1400"/>
              <a:buNone/>
              <a:defRPr b="1">
                <a:solidFill>
                  <a:srgbClr val="0F6890"/>
                </a:solidFill>
              </a:defRPr>
            </a:lvl4pPr>
            <a:lvl5pPr lvl="4" rtl="0" algn="l">
              <a:lnSpc>
                <a:spcPct val="115000"/>
              </a:lnSpc>
              <a:spcBef>
                <a:spcPts val="1600"/>
              </a:spcBef>
              <a:spcAft>
                <a:spcPts val="0"/>
              </a:spcAft>
              <a:buClr>
                <a:srgbClr val="0F6890"/>
              </a:buClr>
              <a:buSzPts val="1400"/>
              <a:buNone/>
              <a:defRPr b="1">
                <a:solidFill>
                  <a:srgbClr val="0F6890"/>
                </a:solidFill>
              </a:defRPr>
            </a:lvl5pPr>
            <a:lvl6pPr lvl="5" rtl="0" algn="l">
              <a:lnSpc>
                <a:spcPct val="115000"/>
              </a:lnSpc>
              <a:spcBef>
                <a:spcPts val="1600"/>
              </a:spcBef>
              <a:spcAft>
                <a:spcPts val="0"/>
              </a:spcAft>
              <a:buClr>
                <a:srgbClr val="0F6890"/>
              </a:buClr>
              <a:buSzPts val="1400"/>
              <a:buNone/>
              <a:defRPr b="1">
                <a:solidFill>
                  <a:srgbClr val="0F6890"/>
                </a:solidFill>
              </a:defRPr>
            </a:lvl6pPr>
            <a:lvl7pPr lvl="6" rtl="0" algn="l">
              <a:lnSpc>
                <a:spcPct val="115000"/>
              </a:lnSpc>
              <a:spcBef>
                <a:spcPts val="1600"/>
              </a:spcBef>
              <a:spcAft>
                <a:spcPts val="0"/>
              </a:spcAft>
              <a:buClr>
                <a:srgbClr val="0F6890"/>
              </a:buClr>
              <a:buSzPts val="1400"/>
              <a:buNone/>
              <a:defRPr b="1">
                <a:solidFill>
                  <a:srgbClr val="0F6890"/>
                </a:solidFill>
              </a:defRPr>
            </a:lvl7pPr>
            <a:lvl8pPr lvl="7" rtl="0" algn="l">
              <a:lnSpc>
                <a:spcPct val="115000"/>
              </a:lnSpc>
              <a:spcBef>
                <a:spcPts val="1600"/>
              </a:spcBef>
              <a:spcAft>
                <a:spcPts val="0"/>
              </a:spcAft>
              <a:buClr>
                <a:srgbClr val="0F6890"/>
              </a:buClr>
              <a:buSzPts val="1400"/>
              <a:buNone/>
              <a:defRPr b="1">
                <a:solidFill>
                  <a:srgbClr val="0F6890"/>
                </a:solidFill>
              </a:defRPr>
            </a:lvl8pPr>
            <a:lvl9pPr lvl="8" rtl="0" algn="l">
              <a:lnSpc>
                <a:spcPct val="115000"/>
              </a:lnSpc>
              <a:spcBef>
                <a:spcPts val="1600"/>
              </a:spcBef>
              <a:spcAft>
                <a:spcPts val="1600"/>
              </a:spcAft>
              <a:buClr>
                <a:srgbClr val="0F6890"/>
              </a:buClr>
              <a:buSzPts val="1400"/>
              <a:buNone/>
              <a:defRPr b="1">
                <a:solidFill>
                  <a:srgbClr val="0F6890"/>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1">
    <p:spTree>
      <p:nvGrpSpPr>
        <p:cNvPr id="557" name="Shape 557"/>
        <p:cNvGrpSpPr/>
        <p:nvPr/>
      </p:nvGrpSpPr>
      <p:grpSpPr>
        <a:xfrm>
          <a:off x="0" y="0"/>
          <a:ext cx="0" cy="0"/>
          <a:chOff x="0" y="0"/>
          <a:chExt cx="0" cy="0"/>
        </a:xfrm>
      </p:grpSpPr>
      <p:sp>
        <p:nvSpPr>
          <p:cNvPr id="558" name="Google Shape;558;p27"/>
          <p:cNvSpPr txBox="1"/>
          <p:nvPr>
            <p:ph idx="1" type="subTitle"/>
          </p:nvPr>
        </p:nvSpPr>
        <p:spPr>
          <a:xfrm>
            <a:off x="1172263" y="2183575"/>
            <a:ext cx="1461600" cy="248400"/>
          </a:xfrm>
          <a:prstGeom prst="rect">
            <a:avLst/>
          </a:prstGeom>
          <a:solidFill>
            <a:srgbClr val="F6F7E3"/>
          </a:solid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559" name="Google Shape;559;p27"/>
          <p:cNvSpPr txBox="1"/>
          <p:nvPr>
            <p:ph idx="2" type="subTitle"/>
          </p:nvPr>
        </p:nvSpPr>
        <p:spPr>
          <a:xfrm>
            <a:off x="713263" y="2461375"/>
            <a:ext cx="2343600" cy="3564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9pPr>
          </a:lstStyle>
          <a:p/>
        </p:txBody>
      </p:sp>
      <p:sp>
        <p:nvSpPr>
          <p:cNvPr id="560" name="Google Shape;560;p27"/>
          <p:cNvSpPr txBox="1"/>
          <p:nvPr>
            <p:ph idx="3" type="subTitle"/>
          </p:nvPr>
        </p:nvSpPr>
        <p:spPr>
          <a:xfrm>
            <a:off x="6542263" y="2183575"/>
            <a:ext cx="1461600" cy="248400"/>
          </a:xfrm>
          <a:prstGeom prst="rect">
            <a:avLst/>
          </a:prstGeom>
          <a:solidFill>
            <a:srgbClr val="F6F7E3"/>
          </a:solid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561" name="Google Shape;561;p27"/>
          <p:cNvSpPr txBox="1"/>
          <p:nvPr>
            <p:ph idx="4" type="subTitle"/>
          </p:nvPr>
        </p:nvSpPr>
        <p:spPr>
          <a:xfrm>
            <a:off x="6083263" y="2461375"/>
            <a:ext cx="2343600" cy="3564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9pPr>
          </a:lstStyle>
          <a:p/>
        </p:txBody>
      </p:sp>
      <p:sp>
        <p:nvSpPr>
          <p:cNvPr id="562" name="Google Shape;562;p27"/>
          <p:cNvSpPr txBox="1"/>
          <p:nvPr>
            <p:ph idx="5" type="subTitle"/>
          </p:nvPr>
        </p:nvSpPr>
        <p:spPr>
          <a:xfrm>
            <a:off x="3857263" y="2183575"/>
            <a:ext cx="1461600" cy="248400"/>
          </a:xfrm>
          <a:prstGeom prst="rect">
            <a:avLst/>
          </a:prstGeom>
          <a:solidFill>
            <a:srgbClr val="F6F7E3"/>
          </a:solid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563" name="Google Shape;563;p27"/>
          <p:cNvSpPr txBox="1"/>
          <p:nvPr>
            <p:ph idx="6" type="subTitle"/>
          </p:nvPr>
        </p:nvSpPr>
        <p:spPr>
          <a:xfrm>
            <a:off x="3398263" y="2461375"/>
            <a:ext cx="2343600" cy="3564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9pPr>
          </a:lstStyle>
          <a:p/>
        </p:txBody>
      </p:sp>
      <p:sp>
        <p:nvSpPr>
          <p:cNvPr id="564" name="Google Shape;564;p27"/>
          <p:cNvSpPr txBox="1"/>
          <p:nvPr>
            <p:ph idx="7" type="subTitle"/>
          </p:nvPr>
        </p:nvSpPr>
        <p:spPr>
          <a:xfrm>
            <a:off x="5076463" y="3894000"/>
            <a:ext cx="1461600" cy="248400"/>
          </a:xfrm>
          <a:prstGeom prst="rect">
            <a:avLst/>
          </a:prstGeom>
          <a:solidFill>
            <a:srgbClr val="F6F7E3"/>
          </a:solid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565" name="Google Shape;565;p27"/>
          <p:cNvSpPr txBox="1"/>
          <p:nvPr>
            <p:ph idx="8" type="subTitle"/>
          </p:nvPr>
        </p:nvSpPr>
        <p:spPr>
          <a:xfrm>
            <a:off x="4617463" y="4161000"/>
            <a:ext cx="2343600" cy="3564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9pPr>
          </a:lstStyle>
          <a:p/>
        </p:txBody>
      </p:sp>
      <p:sp>
        <p:nvSpPr>
          <p:cNvPr id="566" name="Google Shape;566;p27"/>
          <p:cNvSpPr txBox="1"/>
          <p:nvPr>
            <p:ph idx="9" type="subTitle"/>
          </p:nvPr>
        </p:nvSpPr>
        <p:spPr>
          <a:xfrm>
            <a:off x="2561863" y="3894000"/>
            <a:ext cx="1461600" cy="248400"/>
          </a:xfrm>
          <a:prstGeom prst="rect">
            <a:avLst/>
          </a:prstGeom>
          <a:solidFill>
            <a:srgbClr val="F6F7E3"/>
          </a:solid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567" name="Google Shape;567;p27"/>
          <p:cNvSpPr txBox="1"/>
          <p:nvPr>
            <p:ph idx="13" type="subTitle"/>
          </p:nvPr>
        </p:nvSpPr>
        <p:spPr>
          <a:xfrm>
            <a:off x="2102863" y="4161000"/>
            <a:ext cx="2343600" cy="3564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1400"/>
              <a:buFont typeface="Lato"/>
              <a:buNone/>
              <a:defRPr>
                <a:solidFill>
                  <a:srgbClr val="0F6890"/>
                </a:solidFill>
                <a:latin typeface="Lato"/>
                <a:ea typeface="Lato"/>
                <a:cs typeface="Lato"/>
                <a:sym typeface="Lato"/>
              </a:defRPr>
            </a:lvl9pPr>
          </a:lstStyle>
          <a:p/>
        </p:txBody>
      </p:sp>
      <p:sp>
        <p:nvSpPr>
          <p:cNvPr id="568" name="Google Shape;568;p27"/>
          <p:cNvSpPr txBox="1"/>
          <p:nvPr>
            <p:ph type="ctrTitle"/>
          </p:nvPr>
        </p:nvSpPr>
        <p:spPr>
          <a:xfrm>
            <a:off x="988725" y="695909"/>
            <a:ext cx="7166700" cy="4674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9pPr>
          </a:lstStyle>
          <a:p/>
        </p:txBody>
      </p:sp>
      <p:sp>
        <p:nvSpPr>
          <p:cNvPr id="569" name="Google Shape;569;p27"/>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70" name="Google Shape;570;p27"/>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571" name="Google Shape;571;p27"/>
          <p:cNvGrpSpPr/>
          <p:nvPr/>
        </p:nvGrpSpPr>
        <p:grpSpPr>
          <a:xfrm>
            <a:off x="3996738" y="105461"/>
            <a:ext cx="274235" cy="171101"/>
            <a:chOff x="11481550" y="2611546"/>
            <a:chExt cx="798588" cy="518331"/>
          </a:xfrm>
        </p:grpSpPr>
        <p:sp>
          <p:nvSpPr>
            <p:cNvPr id="572" name="Google Shape;572;p27"/>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73" name="Google Shape;573;p27"/>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574" name="Google Shape;574;p27"/>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75" name="Google Shape;575;p27"/>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576" name="Google Shape;576;p27"/>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77" name="Google Shape;577;p27"/>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78" name="Google Shape;578;p27"/>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79" name="Google Shape;579;p27"/>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80" name="Google Shape;580;p27"/>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581" name="Google Shape;581;p27"/>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82" name="Google Shape;582;p27"/>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83" name="Google Shape;583;p27"/>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584" name="Google Shape;584;p27"/>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585" name="Google Shape;585;p27"/>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586" name="Google Shape;586;p27"/>
          <p:cNvGrpSpPr/>
          <p:nvPr/>
        </p:nvGrpSpPr>
        <p:grpSpPr>
          <a:xfrm>
            <a:off x="875759" y="78041"/>
            <a:ext cx="194959" cy="225752"/>
            <a:chOff x="2042250" y="818150"/>
            <a:chExt cx="3544700" cy="4097125"/>
          </a:xfrm>
        </p:grpSpPr>
        <p:sp>
          <p:nvSpPr>
            <p:cNvPr id="587" name="Google Shape;587;p27"/>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27"/>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27"/>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90" name="Google Shape;590;p27"/>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91" name="Google Shape;591;p27"/>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92" name="Google Shape;592;p27"/>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93" name="Google Shape;593;p27"/>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594" name="Google Shape;594;p27"/>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27">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27">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27">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27">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27">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4">
    <p:spTree>
      <p:nvGrpSpPr>
        <p:cNvPr id="600" name="Shape 600"/>
        <p:cNvGrpSpPr/>
        <p:nvPr/>
      </p:nvGrpSpPr>
      <p:grpSpPr>
        <a:xfrm>
          <a:off x="0" y="0"/>
          <a:ext cx="0" cy="0"/>
          <a:chOff x="0" y="0"/>
          <a:chExt cx="0" cy="0"/>
        </a:xfrm>
      </p:grpSpPr>
      <p:sp>
        <p:nvSpPr>
          <p:cNvPr id="601" name="Google Shape;601;p28"/>
          <p:cNvSpPr txBox="1"/>
          <p:nvPr>
            <p:ph idx="1" type="subTitle"/>
          </p:nvPr>
        </p:nvSpPr>
        <p:spPr>
          <a:xfrm>
            <a:off x="3677240" y="3675138"/>
            <a:ext cx="17895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602" name="Google Shape;602;p28"/>
          <p:cNvSpPr txBox="1"/>
          <p:nvPr>
            <p:ph idx="2" type="subTitle"/>
          </p:nvPr>
        </p:nvSpPr>
        <p:spPr>
          <a:xfrm>
            <a:off x="6373216" y="3675138"/>
            <a:ext cx="17895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603" name="Google Shape;603;p28"/>
          <p:cNvSpPr txBox="1"/>
          <p:nvPr>
            <p:ph idx="3" type="subTitle"/>
          </p:nvPr>
        </p:nvSpPr>
        <p:spPr>
          <a:xfrm>
            <a:off x="981265" y="3675138"/>
            <a:ext cx="17895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600"/>
              <a:buFont typeface="Lato"/>
              <a:buNone/>
              <a:defRPr b="1" sz="16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600"/>
              <a:buFont typeface="Lato"/>
              <a:buNone/>
              <a:defRPr b="1" sz="1600">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600"/>
              <a:buFont typeface="Lato"/>
              <a:buNone/>
              <a:defRPr b="1" sz="1600">
                <a:solidFill>
                  <a:srgbClr val="0F6890"/>
                </a:solidFill>
                <a:latin typeface="Lato"/>
                <a:ea typeface="Lato"/>
                <a:cs typeface="Lato"/>
                <a:sym typeface="Lato"/>
              </a:defRPr>
            </a:lvl9pPr>
          </a:lstStyle>
          <a:p/>
        </p:txBody>
      </p:sp>
      <p:sp>
        <p:nvSpPr>
          <p:cNvPr id="604" name="Google Shape;604;p28"/>
          <p:cNvSpPr txBox="1"/>
          <p:nvPr>
            <p:ph type="title"/>
          </p:nvPr>
        </p:nvSpPr>
        <p:spPr>
          <a:xfrm>
            <a:off x="6197116" y="1895850"/>
            <a:ext cx="2141700" cy="650100"/>
          </a:xfrm>
          <a:prstGeom prst="rect">
            <a:avLst/>
          </a:prstGeom>
          <a:noFill/>
          <a:ln>
            <a:noFill/>
          </a:ln>
        </p:spPr>
        <p:txBody>
          <a:bodyPr anchorCtr="0" anchor="ctr" bIns="45725" lIns="45725" spcFirstLastPara="1" rIns="45725" wrap="square" tIns="45725">
            <a:noAutofit/>
          </a:bodyPr>
          <a:lstStyle>
            <a:lvl1pPr lvl="0" rtl="0" algn="ctr">
              <a:lnSpc>
                <a:spcPct val="100000"/>
              </a:lnSpc>
              <a:spcBef>
                <a:spcPts val="0"/>
              </a:spcBef>
              <a:spcAft>
                <a:spcPts val="0"/>
              </a:spcAft>
              <a:buClr>
                <a:srgbClr val="126B8F"/>
              </a:buClr>
              <a:buSzPts val="4500"/>
              <a:buFont typeface="Lato"/>
              <a:buNone/>
              <a:defRPr b="1" sz="4500">
                <a:solidFill>
                  <a:srgbClr val="126B8F"/>
                </a:solidFill>
                <a:latin typeface="Lato"/>
                <a:ea typeface="Lato"/>
                <a:cs typeface="Lato"/>
                <a:sym typeface="Lato"/>
              </a:defRPr>
            </a:lvl1pPr>
            <a:lvl2pPr lvl="1"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2pPr>
            <a:lvl3pPr lvl="2"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3pPr>
            <a:lvl4pPr lvl="3"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4pPr>
            <a:lvl5pPr lvl="4"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5pPr>
            <a:lvl6pPr lvl="5"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6pPr>
            <a:lvl7pPr lvl="6"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7pPr>
            <a:lvl8pPr lvl="7"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8pPr>
            <a:lvl9pPr lvl="8"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9pPr>
          </a:lstStyle>
          <a:p/>
        </p:txBody>
      </p:sp>
      <p:sp>
        <p:nvSpPr>
          <p:cNvPr id="605" name="Google Shape;605;p28"/>
          <p:cNvSpPr txBox="1"/>
          <p:nvPr>
            <p:ph idx="4" type="title"/>
          </p:nvPr>
        </p:nvSpPr>
        <p:spPr>
          <a:xfrm>
            <a:off x="3501140" y="1895850"/>
            <a:ext cx="2141700" cy="650100"/>
          </a:xfrm>
          <a:prstGeom prst="rect">
            <a:avLst/>
          </a:prstGeom>
          <a:noFill/>
          <a:ln>
            <a:noFill/>
          </a:ln>
        </p:spPr>
        <p:txBody>
          <a:bodyPr anchorCtr="0" anchor="ctr" bIns="45725" lIns="45725" spcFirstLastPara="1" rIns="45725" wrap="square" tIns="45725">
            <a:noAutofit/>
          </a:bodyPr>
          <a:lstStyle>
            <a:lvl1pPr lvl="0" rtl="0" algn="ctr">
              <a:lnSpc>
                <a:spcPct val="100000"/>
              </a:lnSpc>
              <a:spcBef>
                <a:spcPts val="0"/>
              </a:spcBef>
              <a:spcAft>
                <a:spcPts val="0"/>
              </a:spcAft>
              <a:buClr>
                <a:srgbClr val="126B8F"/>
              </a:buClr>
              <a:buSzPts val="4500"/>
              <a:buFont typeface="Lato"/>
              <a:buNone/>
              <a:defRPr b="1" sz="4500">
                <a:solidFill>
                  <a:srgbClr val="126B8F"/>
                </a:solidFill>
                <a:latin typeface="Lato"/>
                <a:ea typeface="Lato"/>
                <a:cs typeface="Lato"/>
                <a:sym typeface="Lato"/>
              </a:defRPr>
            </a:lvl1pPr>
            <a:lvl2pPr lvl="1"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2pPr>
            <a:lvl3pPr lvl="2"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3pPr>
            <a:lvl4pPr lvl="3"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4pPr>
            <a:lvl5pPr lvl="4"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5pPr>
            <a:lvl6pPr lvl="5"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6pPr>
            <a:lvl7pPr lvl="6"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7pPr>
            <a:lvl8pPr lvl="7"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8pPr>
            <a:lvl9pPr lvl="8"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9pPr>
          </a:lstStyle>
          <a:p/>
        </p:txBody>
      </p:sp>
      <p:sp>
        <p:nvSpPr>
          <p:cNvPr id="606" name="Google Shape;606;p28"/>
          <p:cNvSpPr txBox="1"/>
          <p:nvPr>
            <p:ph idx="5" type="title"/>
          </p:nvPr>
        </p:nvSpPr>
        <p:spPr>
          <a:xfrm>
            <a:off x="805165" y="1895850"/>
            <a:ext cx="2141700" cy="650100"/>
          </a:xfrm>
          <a:prstGeom prst="rect">
            <a:avLst/>
          </a:prstGeom>
          <a:noFill/>
          <a:ln>
            <a:noFill/>
          </a:ln>
        </p:spPr>
        <p:txBody>
          <a:bodyPr anchorCtr="0" anchor="ctr" bIns="45725" lIns="45725" spcFirstLastPara="1" rIns="45725" wrap="square" tIns="45725">
            <a:noAutofit/>
          </a:bodyPr>
          <a:lstStyle>
            <a:lvl1pPr lvl="0" rtl="0" algn="ctr">
              <a:lnSpc>
                <a:spcPct val="100000"/>
              </a:lnSpc>
              <a:spcBef>
                <a:spcPts val="0"/>
              </a:spcBef>
              <a:spcAft>
                <a:spcPts val="0"/>
              </a:spcAft>
              <a:buClr>
                <a:srgbClr val="126B8F"/>
              </a:buClr>
              <a:buSzPts val="4500"/>
              <a:buFont typeface="Lato"/>
              <a:buNone/>
              <a:defRPr b="1" sz="4500">
                <a:solidFill>
                  <a:srgbClr val="126B8F"/>
                </a:solidFill>
                <a:latin typeface="Lato"/>
                <a:ea typeface="Lato"/>
                <a:cs typeface="Lato"/>
                <a:sym typeface="Lato"/>
              </a:defRPr>
            </a:lvl1pPr>
            <a:lvl2pPr lvl="1"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2pPr>
            <a:lvl3pPr lvl="2"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3pPr>
            <a:lvl4pPr lvl="3"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4pPr>
            <a:lvl5pPr lvl="4"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5pPr>
            <a:lvl6pPr lvl="5"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6pPr>
            <a:lvl7pPr lvl="6"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7pPr>
            <a:lvl8pPr lvl="7"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8pPr>
            <a:lvl9pPr lvl="8" rtl="0" algn="ctr">
              <a:lnSpc>
                <a:spcPct val="100000"/>
              </a:lnSpc>
              <a:spcBef>
                <a:spcPts val="0"/>
              </a:spcBef>
              <a:spcAft>
                <a:spcPts val="0"/>
              </a:spcAft>
              <a:buClr>
                <a:srgbClr val="126B8F"/>
              </a:buClr>
              <a:buSzPts val="5000"/>
              <a:buFont typeface="Lato"/>
              <a:buNone/>
              <a:defRPr sz="5000">
                <a:solidFill>
                  <a:srgbClr val="126B8F"/>
                </a:solidFill>
                <a:latin typeface="Lato"/>
                <a:ea typeface="Lato"/>
                <a:cs typeface="Lato"/>
                <a:sym typeface="Lato"/>
              </a:defRPr>
            </a:lvl9pPr>
          </a:lstStyle>
          <a:p/>
        </p:txBody>
      </p:sp>
      <p:sp>
        <p:nvSpPr>
          <p:cNvPr id="607" name="Google Shape;607;p28"/>
          <p:cNvSpPr txBox="1"/>
          <p:nvPr>
            <p:ph idx="6" type="subTitle"/>
          </p:nvPr>
        </p:nvSpPr>
        <p:spPr>
          <a:xfrm>
            <a:off x="981265" y="3933263"/>
            <a:ext cx="1789500" cy="4572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608" name="Google Shape;608;p28"/>
          <p:cNvSpPr txBox="1"/>
          <p:nvPr>
            <p:ph idx="7" type="subTitle"/>
          </p:nvPr>
        </p:nvSpPr>
        <p:spPr>
          <a:xfrm>
            <a:off x="3677390" y="3908827"/>
            <a:ext cx="1789200" cy="4572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609" name="Google Shape;609;p28"/>
          <p:cNvSpPr txBox="1"/>
          <p:nvPr>
            <p:ph idx="8" type="subTitle"/>
          </p:nvPr>
        </p:nvSpPr>
        <p:spPr>
          <a:xfrm>
            <a:off x="6373216" y="3933263"/>
            <a:ext cx="1789500" cy="4575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
        <p:nvSpPr>
          <p:cNvPr id="610" name="Google Shape;610;p28"/>
          <p:cNvSpPr txBox="1"/>
          <p:nvPr>
            <p:ph idx="9" type="ctrTitle"/>
          </p:nvPr>
        </p:nvSpPr>
        <p:spPr>
          <a:xfrm>
            <a:off x="988650" y="700086"/>
            <a:ext cx="7166700" cy="4572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9pPr>
          </a:lstStyle>
          <a:p/>
        </p:txBody>
      </p:sp>
      <p:sp>
        <p:nvSpPr>
          <p:cNvPr id="611" name="Google Shape;611;p28"/>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12" name="Google Shape;612;p28"/>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613" name="Google Shape;613;p28"/>
          <p:cNvGrpSpPr/>
          <p:nvPr/>
        </p:nvGrpSpPr>
        <p:grpSpPr>
          <a:xfrm>
            <a:off x="3996738" y="105461"/>
            <a:ext cx="274235" cy="171101"/>
            <a:chOff x="11481550" y="2611546"/>
            <a:chExt cx="798588" cy="518331"/>
          </a:xfrm>
        </p:grpSpPr>
        <p:sp>
          <p:nvSpPr>
            <p:cNvPr id="614" name="Google Shape;614;p28"/>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15" name="Google Shape;615;p28"/>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616" name="Google Shape;616;p28"/>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17" name="Google Shape;617;p28"/>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618" name="Google Shape;618;p28"/>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19" name="Google Shape;619;p28"/>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20" name="Google Shape;620;p28"/>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21" name="Google Shape;621;p28"/>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22" name="Google Shape;622;p28"/>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623" name="Google Shape;623;p28"/>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24" name="Google Shape;624;p28"/>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25" name="Google Shape;625;p28"/>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626" name="Google Shape;626;p28"/>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27" name="Google Shape;627;p28"/>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628" name="Google Shape;628;p28"/>
          <p:cNvGrpSpPr/>
          <p:nvPr/>
        </p:nvGrpSpPr>
        <p:grpSpPr>
          <a:xfrm>
            <a:off x="875759" y="78041"/>
            <a:ext cx="194959" cy="225752"/>
            <a:chOff x="2042250" y="818150"/>
            <a:chExt cx="3544700" cy="4097125"/>
          </a:xfrm>
        </p:grpSpPr>
        <p:sp>
          <p:nvSpPr>
            <p:cNvPr id="629" name="Google Shape;629;p28"/>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28"/>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28"/>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32" name="Google Shape;632;p28"/>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33" name="Google Shape;633;p28"/>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34" name="Google Shape;634;p28"/>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35" name="Google Shape;635;p28"/>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36" name="Google Shape;636;p28"/>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28">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28">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28">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28">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28">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642" name="Shape 642"/>
        <p:cNvGrpSpPr/>
        <p:nvPr/>
      </p:nvGrpSpPr>
      <p:grpSpPr>
        <a:xfrm>
          <a:off x="0" y="0"/>
          <a:ext cx="0" cy="0"/>
          <a:chOff x="0" y="0"/>
          <a:chExt cx="0" cy="0"/>
        </a:xfrm>
      </p:grpSpPr>
      <p:sp>
        <p:nvSpPr>
          <p:cNvPr id="643" name="Google Shape;643;p29"/>
          <p:cNvSpPr txBox="1"/>
          <p:nvPr>
            <p:ph type="ctrTitle"/>
          </p:nvPr>
        </p:nvSpPr>
        <p:spPr>
          <a:xfrm>
            <a:off x="736950" y="695909"/>
            <a:ext cx="3054000" cy="467400"/>
          </a:xfrm>
          <a:prstGeom prst="rect">
            <a:avLst/>
          </a:prstGeom>
          <a:noFill/>
          <a:ln>
            <a:noFill/>
          </a:ln>
        </p:spPr>
        <p:txBody>
          <a:bodyPr anchorCtr="0" anchor="ctr" bIns="0" lIns="0" spcFirstLastPara="1" rIns="0" wrap="square" tIns="0">
            <a:noAutofit/>
          </a:bodyPr>
          <a:lstStyle>
            <a:lvl1pPr lvl="0" rtl="0" algn="l">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2pPr>
            <a:lvl3pPr lvl="2"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3pPr>
            <a:lvl4pPr lvl="3"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4pPr>
            <a:lvl5pPr lvl="4"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5pPr>
            <a:lvl6pPr lvl="5"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6pPr>
            <a:lvl7pPr lvl="6"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7pPr>
            <a:lvl8pPr lvl="7"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8pPr>
            <a:lvl9pPr lvl="8" rtl="0" algn="l">
              <a:lnSpc>
                <a:spcPct val="100000"/>
              </a:lnSpc>
              <a:spcBef>
                <a:spcPts val="0"/>
              </a:spcBef>
              <a:spcAft>
                <a:spcPts val="0"/>
              </a:spcAft>
              <a:buClr>
                <a:srgbClr val="0F6890"/>
              </a:buClr>
              <a:buSzPts val="2700"/>
              <a:buFont typeface="Lato"/>
              <a:buNone/>
              <a:defRPr b="1" sz="2700">
                <a:solidFill>
                  <a:srgbClr val="0F6890"/>
                </a:solidFill>
                <a:latin typeface="Lato"/>
                <a:ea typeface="Lato"/>
                <a:cs typeface="Lato"/>
                <a:sym typeface="Lato"/>
              </a:defRPr>
            </a:lvl9pPr>
          </a:lstStyle>
          <a:p/>
        </p:txBody>
      </p:sp>
      <p:sp>
        <p:nvSpPr>
          <p:cNvPr id="644" name="Google Shape;644;p29"/>
          <p:cNvSpPr txBox="1"/>
          <p:nvPr>
            <p:ph idx="1" type="subTitle"/>
          </p:nvPr>
        </p:nvSpPr>
        <p:spPr>
          <a:xfrm>
            <a:off x="738582" y="1496450"/>
            <a:ext cx="1861800" cy="2127000"/>
          </a:xfrm>
          <a:prstGeom prst="rect">
            <a:avLst/>
          </a:prstGeom>
          <a:noFill/>
          <a:ln>
            <a:noFill/>
          </a:ln>
        </p:spPr>
        <p:txBody>
          <a:bodyPr anchorCtr="0" anchor="t" bIns="0" lIns="0" spcFirstLastPara="1" rIns="0" wrap="square" tIns="0">
            <a:noAutofit/>
          </a:bodyPr>
          <a:lstStyle>
            <a:lvl1pPr lvl="0" rtl="0" algn="l">
              <a:lnSpc>
                <a:spcPct val="115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l">
              <a:lnSpc>
                <a:spcPct val="115000"/>
              </a:lnSpc>
              <a:spcBef>
                <a:spcPts val="1600"/>
              </a:spcBef>
              <a:spcAft>
                <a:spcPts val="0"/>
              </a:spcAft>
              <a:buClr>
                <a:srgbClr val="0F6890"/>
              </a:buClr>
              <a:buSzPts val="1300"/>
              <a:buNone/>
              <a:defRPr sz="1300">
                <a:solidFill>
                  <a:srgbClr val="0F6890"/>
                </a:solidFill>
              </a:defRPr>
            </a:lvl2pPr>
            <a:lvl3pPr lvl="2" rtl="0" algn="l">
              <a:lnSpc>
                <a:spcPct val="115000"/>
              </a:lnSpc>
              <a:spcBef>
                <a:spcPts val="1600"/>
              </a:spcBef>
              <a:spcAft>
                <a:spcPts val="0"/>
              </a:spcAft>
              <a:buClr>
                <a:srgbClr val="0F6890"/>
              </a:buClr>
              <a:buSzPts val="1300"/>
              <a:buNone/>
              <a:defRPr sz="1300">
                <a:solidFill>
                  <a:srgbClr val="0F6890"/>
                </a:solidFill>
              </a:defRPr>
            </a:lvl3pPr>
            <a:lvl4pPr lvl="3" rtl="0" algn="l">
              <a:lnSpc>
                <a:spcPct val="115000"/>
              </a:lnSpc>
              <a:spcBef>
                <a:spcPts val="1600"/>
              </a:spcBef>
              <a:spcAft>
                <a:spcPts val="0"/>
              </a:spcAft>
              <a:buClr>
                <a:srgbClr val="0F6890"/>
              </a:buClr>
              <a:buSzPts val="1300"/>
              <a:buNone/>
              <a:defRPr sz="1300">
                <a:solidFill>
                  <a:srgbClr val="0F6890"/>
                </a:solidFill>
              </a:defRPr>
            </a:lvl4pPr>
            <a:lvl5pPr lvl="4" rtl="0" algn="l">
              <a:lnSpc>
                <a:spcPct val="115000"/>
              </a:lnSpc>
              <a:spcBef>
                <a:spcPts val="1600"/>
              </a:spcBef>
              <a:spcAft>
                <a:spcPts val="0"/>
              </a:spcAft>
              <a:buClr>
                <a:srgbClr val="0F6890"/>
              </a:buClr>
              <a:buSzPts val="1300"/>
              <a:buNone/>
              <a:defRPr sz="1300">
                <a:solidFill>
                  <a:srgbClr val="0F6890"/>
                </a:solidFill>
              </a:defRPr>
            </a:lvl5pPr>
            <a:lvl6pPr lvl="5" rtl="0" algn="l">
              <a:lnSpc>
                <a:spcPct val="115000"/>
              </a:lnSpc>
              <a:spcBef>
                <a:spcPts val="1600"/>
              </a:spcBef>
              <a:spcAft>
                <a:spcPts val="0"/>
              </a:spcAft>
              <a:buClr>
                <a:srgbClr val="0F6890"/>
              </a:buClr>
              <a:buSzPts val="1300"/>
              <a:buNone/>
              <a:defRPr sz="1300">
                <a:solidFill>
                  <a:srgbClr val="0F6890"/>
                </a:solidFill>
              </a:defRPr>
            </a:lvl6pPr>
            <a:lvl7pPr lvl="6" rtl="0" algn="l">
              <a:lnSpc>
                <a:spcPct val="115000"/>
              </a:lnSpc>
              <a:spcBef>
                <a:spcPts val="1600"/>
              </a:spcBef>
              <a:spcAft>
                <a:spcPts val="0"/>
              </a:spcAft>
              <a:buClr>
                <a:srgbClr val="0F6890"/>
              </a:buClr>
              <a:buSzPts val="1300"/>
              <a:buNone/>
              <a:defRPr sz="1300">
                <a:solidFill>
                  <a:srgbClr val="0F6890"/>
                </a:solidFill>
              </a:defRPr>
            </a:lvl7pPr>
            <a:lvl8pPr lvl="7" rtl="0" algn="l">
              <a:lnSpc>
                <a:spcPct val="115000"/>
              </a:lnSpc>
              <a:spcBef>
                <a:spcPts val="1600"/>
              </a:spcBef>
              <a:spcAft>
                <a:spcPts val="0"/>
              </a:spcAft>
              <a:buClr>
                <a:srgbClr val="0F6890"/>
              </a:buClr>
              <a:buSzPts val="1300"/>
              <a:buNone/>
              <a:defRPr sz="1300">
                <a:solidFill>
                  <a:srgbClr val="0F6890"/>
                </a:solidFill>
              </a:defRPr>
            </a:lvl8pPr>
            <a:lvl9pPr lvl="8" rtl="0" algn="l">
              <a:lnSpc>
                <a:spcPct val="115000"/>
              </a:lnSpc>
              <a:spcBef>
                <a:spcPts val="1600"/>
              </a:spcBef>
              <a:spcAft>
                <a:spcPts val="1600"/>
              </a:spcAft>
              <a:buClr>
                <a:srgbClr val="0F6890"/>
              </a:buClr>
              <a:buSzPts val="1300"/>
              <a:buNone/>
              <a:defRPr sz="1300">
                <a:solidFill>
                  <a:srgbClr val="0F6890"/>
                </a:solidFill>
              </a:defRPr>
            </a:lvl9pPr>
          </a:lstStyle>
          <a:p/>
        </p:txBody>
      </p:sp>
      <p:sp>
        <p:nvSpPr>
          <p:cNvPr id="645" name="Google Shape;645;p29"/>
          <p:cNvSpPr/>
          <p:nvPr/>
        </p:nvSpPr>
        <p:spPr>
          <a:xfrm>
            <a:off x="3877222"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01808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46" name="Google Shape;646;p29"/>
          <p:cNvSpPr txBox="1"/>
          <p:nvPr/>
        </p:nvSpPr>
        <p:spPr>
          <a:xfrm>
            <a:off x="4311780"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CO₂ EMISSIONS</a:t>
            </a:r>
            <a:endParaRPr b="0" i="0" sz="900" u="none" cap="none" strike="noStrike">
              <a:solidFill>
                <a:srgbClr val="000000"/>
              </a:solidFill>
              <a:latin typeface="Lato"/>
              <a:ea typeface="Lato"/>
              <a:cs typeface="Lato"/>
              <a:sym typeface="Lato"/>
            </a:endParaRPr>
          </a:p>
        </p:txBody>
      </p:sp>
      <p:grpSp>
        <p:nvGrpSpPr>
          <p:cNvPr id="647" name="Google Shape;647;p29"/>
          <p:cNvGrpSpPr/>
          <p:nvPr/>
        </p:nvGrpSpPr>
        <p:grpSpPr>
          <a:xfrm>
            <a:off x="3996738" y="105461"/>
            <a:ext cx="274235" cy="171101"/>
            <a:chOff x="11481550" y="2611546"/>
            <a:chExt cx="798588" cy="518331"/>
          </a:xfrm>
        </p:grpSpPr>
        <p:sp>
          <p:nvSpPr>
            <p:cNvPr id="648" name="Google Shape;648;p29"/>
            <p:cNvSpPr/>
            <p:nvPr/>
          </p:nvSpPr>
          <p:spPr>
            <a:xfrm>
              <a:off x="11481550" y="2611546"/>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49" name="Google Shape;649;p29"/>
            <p:cNvSpPr/>
            <p:nvPr/>
          </p:nvSpPr>
          <p:spPr>
            <a:xfrm>
              <a:off x="11784358" y="2756293"/>
              <a:ext cx="231140" cy="271590"/>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650" name="Google Shape;650;p29"/>
          <p:cNvSpPr/>
          <p:nvPr/>
        </p:nvSpPr>
        <p:spPr>
          <a:xfrm>
            <a:off x="2296809"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51" name="Google Shape;651;p29"/>
          <p:cNvSpPr txBox="1"/>
          <p:nvPr/>
        </p:nvSpPr>
        <p:spPr>
          <a:xfrm>
            <a:off x="2695149" y="44225"/>
            <a:ext cx="9336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WASTE MANAGEMENT</a:t>
            </a:r>
            <a:endParaRPr b="0" i="0" sz="900" u="none" cap="none" strike="noStrike">
              <a:solidFill>
                <a:srgbClr val="000000"/>
              </a:solidFill>
              <a:latin typeface="Lato"/>
              <a:ea typeface="Lato"/>
              <a:cs typeface="Lato"/>
              <a:sym typeface="Lato"/>
            </a:endParaRPr>
          </a:p>
        </p:txBody>
      </p:sp>
      <p:sp>
        <p:nvSpPr>
          <p:cNvPr id="652" name="Google Shape;652;p29"/>
          <p:cNvSpPr/>
          <p:nvPr/>
        </p:nvSpPr>
        <p:spPr>
          <a:xfrm>
            <a:off x="2436853" y="79049"/>
            <a:ext cx="182165" cy="782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53" name="Google Shape;653;p29"/>
          <p:cNvSpPr/>
          <p:nvPr/>
        </p:nvSpPr>
        <p:spPr>
          <a:xfrm>
            <a:off x="2523183" y="157338"/>
            <a:ext cx="133350" cy="145161"/>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54" name="Google Shape;654;p29"/>
          <p:cNvSpPr/>
          <p:nvPr/>
        </p:nvSpPr>
        <p:spPr>
          <a:xfrm>
            <a:off x="2389957" y="157327"/>
            <a:ext cx="115888" cy="131254"/>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55" name="Google Shape;655;p29"/>
          <p:cNvSpPr/>
          <p:nvPr/>
        </p:nvSpPr>
        <p:spPr>
          <a:xfrm>
            <a:off x="7038038" y="-10800"/>
            <a:ext cx="1399552" cy="366522"/>
          </a:xfrm>
          <a:custGeom>
            <a:rect b="b" l="l" r="r" t="t"/>
            <a:pathLst>
              <a:path extrusionOk="0" h="660400" w="3235959">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5FB89D"/>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56" name="Google Shape;656;p29"/>
          <p:cNvSpPr txBox="1"/>
          <p:nvPr/>
        </p:nvSpPr>
        <p:spPr>
          <a:xfrm>
            <a:off x="7411075" y="44225"/>
            <a:ext cx="932400" cy="3186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SOCIAL ACTION</a:t>
            </a:r>
            <a:endParaRPr b="0" i="0" sz="900" u="none" cap="none" strike="noStrike">
              <a:solidFill>
                <a:srgbClr val="000000"/>
              </a:solidFill>
              <a:latin typeface="Lato"/>
              <a:ea typeface="Lato"/>
              <a:cs typeface="Lato"/>
              <a:sym typeface="Lato"/>
            </a:endParaRPr>
          </a:p>
        </p:txBody>
      </p:sp>
      <p:sp>
        <p:nvSpPr>
          <p:cNvPr id="657" name="Google Shape;657;p29"/>
          <p:cNvSpPr/>
          <p:nvPr/>
        </p:nvSpPr>
        <p:spPr>
          <a:xfrm>
            <a:off x="7141465" y="89790"/>
            <a:ext cx="239030" cy="202501"/>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58" name="Google Shape;658;p29"/>
          <p:cNvSpPr/>
          <p:nvPr/>
        </p:nvSpPr>
        <p:spPr>
          <a:xfrm>
            <a:off x="5457631" y="-10800"/>
            <a:ext cx="1399552" cy="366522"/>
          </a:xfrm>
          <a:custGeom>
            <a:rect b="b" l="l" r="r" t="t"/>
            <a:pathLst>
              <a:path extrusionOk="0" h="660400" w="3235959">
                <a:moveTo>
                  <a:pt x="3235681" y="0"/>
                </a:moveTo>
                <a:lnTo>
                  <a:pt x="0" y="0"/>
                </a:lnTo>
                <a:lnTo>
                  <a:pt x="0" y="555574"/>
                </a:lnTo>
                <a:lnTo>
                  <a:pt x="8229" y="596332"/>
                </a:lnTo>
                <a:lnTo>
                  <a:pt x="30671" y="629615"/>
                </a:lnTo>
                <a:lnTo>
                  <a:pt x="63955" y="652055"/>
                </a:lnTo>
                <a:lnTo>
                  <a:pt x="104708" y="660283"/>
                </a:lnTo>
                <a:lnTo>
                  <a:pt x="3130972" y="660283"/>
                </a:lnTo>
                <a:lnTo>
                  <a:pt x="3171726" y="652055"/>
                </a:lnTo>
                <a:lnTo>
                  <a:pt x="3205009" y="629615"/>
                </a:lnTo>
                <a:lnTo>
                  <a:pt x="3227451" y="596332"/>
                </a:lnTo>
                <a:lnTo>
                  <a:pt x="3235681" y="555574"/>
                </a:lnTo>
                <a:lnTo>
                  <a:pt x="3235681"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59" name="Google Shape;659;p29"/>
          <p:cNvSpPr txBox="1"/>
          <p:nvPr/>
        </p:nvSpPr>
        <p:spPr>
          <a:xfrm>
            <a:off x="5874975"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COMMITTED EMPLOYEES</a:t>
            </a:r>
            <a:endParaRPr b="0" i="0" sz="900" u="none" cap="none" strike="noStrike">
              <a:solidFill>
                <a:srgbClr val="000000"/>
              </a:solidFill>
              <a:latin typeface="Lato"/>
              <a:ea typeface="Lato"/>
              <a:cs typeface="Lato"/>
              <a:sym typeface="Lato"/>
            </a:endParaRPr>
          </a:p>
        </p:txBody>
      </p:sp>
      <p:sp>
        <p:nvSpPr>
          <p:cNvPr id="660" name="Google Shape;660;p29"/>
          <p:cNvSpPr/>
          <p:nvPr/>
        </p:nvSpPr>
        <p:spPr>
          <a:xfrm>
            <a:off x="716400" y="-10800"/>
            <a:ext cx="1399553" cy="366522"/>
          </a:xfrm>
          <a:custGeom>
            <a:rect b="b" l="l" r="r" t="t"/>
            <a:pathLst>
              <a:path extrusionOk="0" h="660400" w="3235960">
                <a:moveTo>
                  <a:pt x="3235671" y="0"/>
                </a:moveTo>
                <a:lnTo>
                  <a:pt x="0" y="0"/>
                </a:lnTo>
                <a:lnTo>
                  <a:pt x="0" y="555574"/>
                </a:lnTo>
                <a:lnTo>
                  <a:pt x="8228" y="596332"/>
                </a:lnTo>
                <a:lnTo>
                  <a:pt x="30667" y="629615"/>
                </a:lnTo>
                <a:lnTo>
                  <a:pt x="63950" y="652055"/>
                </a:lnTo>
                <a:lnTo>
                  <a:pt x="104708" y="660283"/>
                </a:lnTo>
                <a:lnTo>
                  <a:pt x="3130962" y="660283"/>
                </a:lnTo>
                <a:lnTo>
                  <a:pt x="3171720" y="652055"/>
                </a:lnTo>
                <a:lnTo>
                  <a:pt x="3205003" y="629615"/>
                </a:lnTo>
                <a:lnTo>
                  <a:pt x="3227442" y="596332"/>
                </a:lnTo>
                <a:lnTo>
                  <a:pt x="3235671" y="555574"/>
                </a:lnTo>
                <a:lnTo>
                  <a:pt x="3235671" y="0"/>
                </a:lnTo>
                <a:close/>
              </a:path>
            </a:pathLst>
          </a:custGeom>
          <a:solidFill>
            <a:srgbClr val="88C3B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1" i="0" sz="800" u="none" cap="none" strike="noStrike">
              <a:solidFill>
                <a:srgbClr val="000000"/>
              </a:solidFill>
              <a:latin typeface="Arial"/>
              <a:ea typeface="Arial"/>
              <a:cs typeface="Arial"/>
              <a:sym typeface="Arial"/>
            </a:endParaRPr>
          </a:p>
        </p:txBody>
      </p:sp>
      <p:sp>
        <p:nvSpPr>
          <p:cNvPr id="661" name="Google Shape;661;p29"/>
          <p:cNvSpPr txBox="1"/>
          <p:nvPr/>
        </p:nvSpPr>
        <p:spPr>
          <a:xfrm>
            <a:off x="1119554" y="44225"/>
            <a:ext cx="932400" cy="320400"/>
          </a:xfrm>
          <a:prstGeom prst="rect">
            <a:avLst/>
          </a:prstGeom>
          <a:noFill/>
          <a:ln>
            <a:noFill/>
          </a:ln>
        </p:spPr>
        <p:txBody>
          <a:bodyPr anchorCtr="0" anchor="ctr" bIns="0" lIns="0" spcFirstLastPara="1" rIns="0" wrap="square" tIns="7800">
            <a:noAutofit/>
          </a:bodyPr>
          <a:lstStyle/>
          <a:p>
            <a:pPr indent="0" lvl="0" marL="12700" marR="0" rtl="0" algn="l">
              <a:lnSpc>
                <a:spcPct val="90000"/>
              </a:lnSpc>
              <a:spcBef>
                <a:spcPts val="0"/>
              </a:spcBef>
              <a:spcAft>
                <a:spcPts val="0"/>
              </a:spcAft>
              <a:buClr>
                <a:srgbClr val="000000"/>
              </a:buClr>
              <a:buSzPts val="900"/>
              <a:buFont typeface="Arial"/>
              <a:buNone/>
            </a:pPr>
            <a:r>
              <a:rPr b="0" i="0" lang="es" sz="900" u="none" cap="none" strike="noStrike">
                <a:solidFill>
                  <a:srgbClr val="FFFFFF"/>
                </a:solidFill>
                <a:latin typeface="Lato"/>
                <a:ea typeface="Lato"/>
                <a:cs typeface="Lato"/>
                <a:sym typeface="Lato"/>
              </a:rPr>
              <a:t>HOME</a:t>
            </a:r>
            <a:endParaRPr b="0" i="0" sz="900" u="none" cap="none" strike="noStrike">
              <a:solidFill>
                <a:srgbClr val="000000"/>
              </a:solidFill>
              <a:latin typeface="Lato"/>
              <a:ea typeface="Lato"/>
              <a:cs typeface="Lato"/>
              <a:sym typeface="Lato"/>
            </a:endParaRPr>
          </a:p>
        </p:txBody>
      </p:sp>
      <p:grpSp>
        <p:nvGrpSpPr>
          <p:cNvPr id="662" name="Google Shape;662;p29"/>
          <p:cNvGrpSpPr/>
          <p:nvPr/>
        </p:nvGrpSpPr>
        <p:grpSpPr>
          <a:xfrm>
            <a:off x="875759" y="78041"/>
            <a:ext cx="194959" cy="225752"/>
            <a:chOff x="2042250" y="818150"/>
            <a:chExt cx="3544700" cy="4097125"/>
          </a:xfrm>
        </p:grpSpPr>
        <p:sp>
          <p:nvSpPr>
            <p:cNvPr id="663" name="Google Shape;663;p29"/>
            <p:cNvSpPr/>
            <p:nvPr/>
          </p:nvSpPr>
          <p:spPr>
            <a:xfrm>
              <a:off x="2042250" y="1794075"/>
              <a:ext cx="3544700" cy="3121200"/>
            </a:xfrm>
            <a:custGeom>
              <a:rect b="b" l="l" r="r" t="t"/>
              <a:pathLst>
                <a:path extrusionOk="0" h="124848" w="141788">
                  <a:moveTo>
                    <a:pt x="134790" y="6998"/>
                  </a:moveTo>
                  <a:lnTo>
                    <a:pt x="134790" y="117850"/>
                  </a:lnTo>
                  <a:lnTo>
                    <a:pt x="6998" y="117850"/>
                  </a:lnTo>
                  <a:lnTo>
                    <a:pt x="6998" y="6998"/>
                  </a:lnTo>
                  <a:close/>
                  <a:moveTo>
                    <a:pt x="1" y="1"/>
                  </a:moveTo>
                  <a:lnTo>
                    <a:pt x="1" y="124847"/>
                  </a:lnTo>
                  <a:lnTo>
                    <a:pt x="141787" y="124847"/>
                  </a:lnTo>
                  <a:lnTo>
                    <a:pt x="141787"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29"/>
            <p:cNvSpPr/>
            <p:nvPr/>
          </p:nvSpPr>
          <p:spPr>
            <a:xfrm>
              <a:off x="3220750" y="3331650"/>
              <a:ext cx="1187700" cy="1583625"/>
            </a:xfrm>
            <a:custGeom>
              <a:rect b="b" l="l" r="r" t="t"/>
              <a:pathLst>
                <a:path extrusionOk="0" h="63345" w="47508">
                  <a:moveTo>
                    <a:pt x="29094" y="6998"/>
                  </a:moveTo>
                  <a:lnTo>
                    <a:pt x="34250" y="9207"/>
                  </a:lnTo>
                  <a:lnTo>
                    <a:pt x="37933" y="13258"/>
                  </a:lnTo>
                  <a:lnTo>
                    <a:pt x="40142" y="18414"/>
                  </a:lnTo>
                  <a:lnTo>
                    <a:pt x="40511" y="21360"/>
                  </a:lnTo>
                  <a:lnTo>
                    <a:pt x="40511" y="56347"/>
                  </a:lnTo>
                  <a:lnTo>
                    <a:pt x="6998" y="56347"/>
                  </a:lnTo>
                  <a:lnTo>
                    <a:pt x="6998" y="21360"/>
                  </a:lnTo>
                  <a:lnTo>
                    <a:pt x="6998" y="18414"/>
                  </a:lnTo>
                  <a:lnTo>
                    <a:pt x="9207" y="13258"/>
                  </a:lnTo>
                  <a:lnTo>
                    <a:pt x="13258" y="9207"/>
                  </a:lnTo>
                  <a:lnTo>
                    <a:pt x="18046" y="6998"/>
                  </a:lnTo>
                  <a:close/>
                  <a:moveTo>
                    <a:pt x="20992" y="0"/>
                  </a:moveTo>
                  <a:lnTo>
                    <a:pt x="16941" y="369"/>
                  </a:lnTo>
                  <a:lnTo>
                    <a:pt x="9207" y="3683"/>
                  </a:lnTo>
                  <a:lnTo>
                    <a:pt x="3315" y="9207"/>
                  </a:lnTo>
                  <a:lnTo>
                    <a:pt x="369" y="16941"/>
                  </a:lnTo>
                  <a:lnTo>
                    <a:pt x="0" y="21360"/>
                  </a:lnTo>
                  <a:lnTo>
                    <a:pt x="0" y="63344"/>
                  </a:lnTo>
                  <a:lnTo>
                    <a:pt x="47508" y="63344"/>
                  </a:lnTo>
                  <a:lnTo>
                    <a:pt x="47508" y="21360"/>
                  </a:lnTo>
                  <a:lnTo>
                    <a:pt x="47140" y="16941"/>
                  </a:lnTo>
                  <a:lnTo>
                    <a:pt x="43825" y="9207"/>
                  </a:lnTo>
                  <a:lnTo>
                    <a:pt x="37933" y="3683"/>
                  </a:lnTo>
                  <a:lnTo>
                    <a:pt x="30567" y="369"/>
                  </a:lnTo>
                  <a:lnTo>
                    <a:pt x="26148"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29"/>
            <p:cNvSpPr/>
            <p:nvPr/>
          </p:nvSpPr>
          <p:spPr>
            <a:xfrm>
              <a:off x="2042250" y="818150"/>
              <a:ext cx="3544700" cy="1150900"/>
            </a:xfrm>
            <a:custGeom>
              <a:rect b="b" l="l" r="r" t="t"/>
              <a:pathLst>
                <a:path extrusionOk="0" h="46036" w="141788">
                  <a:moveTo>
                    <a:pt x="124847" y="6629"/>
                  </a:moveTo>
                  <a:lnTo>
                    <a:pt x="129266" y="8839"/>
                  </a:lnTo>
                  <a:lnTo>
                    <a:pt x="132580" y="12154"/>
                  </a:lnTo>
                  <a:lnTo>
                    <a:pt x="134790" y="16573"/>
                  </a:lnTo>
                  <a:lnTo>
                    <a:pt x="134790" y="19151"/>
                  </a:lnTo>
                  <a:lnTo>
                    <a:pt x="134790" y="39038"/>
                  </a:lnTo>
                  <a:lnTo>
                    <a:pt x="6998" y="39038"/>
                  </a:lnTo>
                  <a:lnTo>
                    <a:pt x="6998" y="19151"/>
                  </a:lnTo>
                  <a:lnTo>
                    <a:pt x="6998" y="16573"/>
                  </a:lnTo>
                  <a:lnTo>
                    <a:pt x="8840" y="12154"/>
                  </a:lnTo>
                  <a:lnTo>
                    <a:pt x="12154" y="8839"/>
                  </a:lnTo>
                  <a:lnTo>
                    <a:pt x="16573" y="6629"/>
                  </a:lnTo>
                  <a:close/>
                  <a:moveTo>
                    <a:pt x="15469" y="0"/>
                  </a:moveTo>
                  <a:lnTo>
                    <a:pt x="8471" y="2947"/>
                  </a:lnTo>
                  <a:lnTo>
                    <a:pt x="3315" y="8103"/>
                  </a:lnTo>
                  <a:lnTo>
                    <a:pt x="369" y="15100"/>
                  </a:lnTo>
                  <a:lnTo>
                    <a:pt x="1" y="19151"/>
                  </a:lnTo>
                  <a:lnTo>
                    <a:pt x="1" y="46035"/>
                  </a:lnTo>
                  <a:lnTo>
                    <a:pt x="141787" y="46035"/>
                  </a:lnTo>
                  <a:lnTo>
                    <a:pt x="141787" y="19151"/>
                  </a:lnTo>
                  <a:lnTo>
                    <a:pt x="141419" y="15100"/>
                  </a:lnTo>
                  <a:lnTo>
                    <a:pt x="138473" y="8103"/>
                  </a:lnTo>
                  <a:lnTo>
                    <a:pt x="133317" y="2947"/>
                  </a:lnTo>
                  <a:lnTo>
                    <a:pt x="126320"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6" name="Google Shape;666;p29"/>
          <p:cNvSpPr/>
          <p:nvPr/>
        </p:nvSpPr>
        <p:spPr>
          <a:xfrm>
            <a:off x="5588997" y="201623"/>
            <a:ext cx="227015" cy="90322"/>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67" name="Google Shape;667;p29"/>
          <p:cNvSpPr/>
          <p:nvPr/>
        </p:nvSpPr>
        <p:spPr>
          <a:xfrm>
            <a:off x="5669200" y="115619"/>
            <a:ext cx="65927" cy="123588"/>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68" name="Google Shape;668;p29"/>
          <p:cNvSpPr/>
          <p:nvPr/>
        </p:nvSpPr>
        <p:spPr>
          <a:xfrm>
            <a:off x="5640465" y="64871"/>
            <a:ext cx="123588" cy="123588"/>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69" name="Google Shape;669;p29"/>
          <p:cNvSpPr/>
          <p:nvPr/>
        </p:nvSpPr>
        <p:spPr>
          <a:xfrm>
            <a:off x="5639301" y="54075"/>
            <a:ext cx="135080" cy="48185"/>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70" name="Google Shape;670;p29"/>
          <p:cNvSpPr/>
          <p:nvPr/>
        </p:nvSpPr>
        <p:spPr>
          <a:xfrm rot="8532856">
            <a:off x="5687723" y="129633"/>
            <a:ext cx="33784" cy="29285"/>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29">
            <a:hlinkClick action="ppaction://hlinksldjump" r:id="rId2"/>
          </p:cNvPr>
          <p:cNvSpPr/>
          <p:nvPr/>
        </p:nvSpPr>
        <p:spPr>
          <a:xfrm>
            <a:off x="711625"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29">
            <a:hlinkClick/>
          </p:cNvPr>
          <p:cNvSpPr/>
          <p:nvPr/>
        </p:nvSpPr>
        <p:spPr>
          <a:xfrm>
            <a:off x="3875887"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29">
            <a:hlinkClick action="ppaction://hlinksldjump" r:id="rId3"/>
          </p:cNvPr>
          <p:cNvSpPr/>
          <p:nvPr/>
        </p:nvSpPr>
        <p:spPr>
          <a:xfrm>
            <a:off x="5454000"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29">
            <a:hlinkClick/>
          </p:cNvPr>
          <p:cNvSpPr/>
          <p:nvPr/>
        </p:nvSpPr>
        <p:spPr>
          <a:xfrm>
            <a:off x="7035525" y="24124"/>
            <a:ext cx="14046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29">
            <a:hlinkClick action="ppaction://hlinksldjump" r:id="rId4"/>
          </p:cNvPr>
          <p:cNvSpPr/>
          <p:nvPr/>
        </p:nvSpPr>
        <p:spPr>
          <a:xfrm>
            <a:off x="2294438" y="24124"/>
            <a:ext cx="1404300" cy="3066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8">
    <p:spTree>
      <p:nvGrpSpPr>
        <p:cNvPr id="676" name="Shape 676"/>
        <p:cNvGrpSpPr/>
        <p:nvPr/>
      </p:nvGrpSpPr>
      <p:grpSpPr>
        <a:xfrm>
          <a:off x="0" y="0"/>
          <a:ext cx="0" cy="0"/>
          <a:chOff x="0" y="0"/>
          <a:chExt cx="0" cy="0"/>
        </a:xfrm>
      </p:grpSpPr>
      <p:grpSp>
        <p:nvGrpSpPr>
          <p:cNvPr id="677" name="Google Shape;677;p30"/>
          <p:cNvGrpSpPr/>
          <p:nvPr/>
        </p:nvGrpSpPr>
        <p:grpSpPr>
          <a:xfrm>
            <a:off x="0" y="5855"/>
            <a:ext cx="1655825" cy="1675936"/>
            <a:chOff x="0" y="11709"/>
            <a:chExt cx="3311650" cy="3351871"/>
          </a:xfrm>
        </p:grpSpPr>
        <p:sp>
          <p:nvSpPr>
            <p:cNvPr id="678" name="Google Shape;678;p30"/>
            <p:cNvSpPr/>
            <p:nvPr/>
          </p:nvSpPr>
          <p:spPr>
            <a:xfrm>
              <a:off x="0" y="11709"/>
              <a:ext cx="2597436" cy="2560453"/>
            </a:xfrm>
            <a:custGeom>
              <a:rect b="b" l="l" r="r" t="t"/>
              <a:pathLst>
                <a:path extrusionOk="0" h="2813685" w="2854325">
                  <a:moveTo>
                    <a:pt x="2853951" y="2813673"/>
                  </a:moveTo>
                  <a:lnTo>
                    <a:pt x="2832374" y="2767155"/>
                  </a:lnTo>
                  <a:lnTo>
                    <a:pt x="2810429" y="2720925"/>
                  </a:lnTo>
                  <a:lnTo>
                    <a:pt x="2788118" y="2674984"/>
                  </a:lnTo>
                  <a:lnTo>
                    <a:pt x="2765445" y="2629332"/>
                  </a:lnTo>
                  <a:lnTo>
                    <a:pt x="2742410" y="2583971"/>
                  </a:lnTo>
                  <a:lnTo>
                    <a:pt x="2719018" y="2538902"/>
                  </a:lnTo>
                  <a:lnTo>
                    <a:pt x="2695271" y="2494126"/>
                  </a:lnTo>
                  <a:lnTo>
                    <a:pt x="2671170" y="2449643"/>
                  </a:lnTo>
                  <a:lnTo>
                    <a:pt x="2646719" y="2405455"/>
                  </a:lnTo>
                  <a:lnTo>
                    <a:pt x="2621921" y="2361563"/>
                  </a:lnTo>
                  <a:lnTo>
                    <a:pt x="2596778" y="2317967"/>
                  </a:lnTo>
                  <a:lnTo>
                    <a:pt x="2571292" y="2274668"/>
                  </a:lnTo>
                  <a:lnTo>
                    <a:pt x="2545466" y="2231667"/>
                  </a:lnTo>
                  <a:lnTo>
                    <a:pt x="2519302" y="2188966"/>
                  </a:lnTo>
                  <a:lnTo>
                    <a:pt x="2492804" y="2146565"/>
                  </a:lnTo>
                  <a:lnTo>
                    <a:pt x="2465974" y="2104466"/>
                  </a:lnTo>
                  <a:lnTo>
                    <a:pt x="2438813" y="2062668"/>
                  </a:lnTo>
                  <a:lnTo>
                    <a:pt x="2411326" y="2021174"/>
                  </a:lnTo>
                  <a:lnTo>
                    <a:pt x="2384449" y="1981357"/>
                  </a:lnTo>
                  <a:lnTo>
                    <a:pt x="2357271" y="1941825"/>
                  </a:lnTo>
                  <a:lnTo>
                    <a:pt x="2329794" y="1902580"/>
                  </a:lnTo>
                  <a:lnTo>
                    <a:pt x="2302020" y="1863621"/>
                  </a:lnTo>
                  <a:lnTo>
                    <a:pt x="2273952" y="1824949"/>
                  </a:lnTo>
                  <a:lnTo>
                    <a:pt x="2245592" y="1786566"/>
                  </a:lnTo>
                  <a:lnTo>
                    <a:pt x="2216943" y="1748472"/>
                  </a:lnTo>
                  <a:lnTo>
                    <a:pt x="2188007" y="1710669"/>
                  </a:lnTo>
                  <a:lnTo>
                    <a:pt x="2158785" y="1673156"/>
                  </a:lnTo>
                  <a:lnTo>
                    <a:pt x="2129281" y="1635935"/>
                  </a:lnTo>
                  <a:lnTo>
                    <a:pt x="2099496" y="1599007"/>
                  </a:lnTo>
                  <a:lnTo>
                    <a:pt x="2069433" y="1562373"/>
                  </a:lnTo>
                  <a:lnTo>
                    <a:pt x="2039094" y="1526032"/>
                  </a:lnTo>
                  <a:lnTo>
                    <a:pt x="2008482" y="1489988"/>
                  </a:lnTo>
                  <a:lnTo>
                    <a:pt x="1977599" y="1454239"/>
                  </a:lnTo>
                  <a:lnTo>
                    <a:pt x="1946446" y="1418787"/>
                  </a:lnTo>
                  <a:lnTo>
                    <a:pt x="1915027" y="1383633"/>
                  </a:lnTo>
                  <a:lnTo>
                    <a:pt x="1883344" y="1348778"/>
                  </a:lnTo>
                  <a:lnTo>
                    <a:pt x="1851399" y="1314222"/>
                  </a:lnTo>
                  <a:lnTo>
                    <a:pt x="1819194" y="1279967"/>
                  </a:lnTo>
                  <a:lnTo>
                    <a:pt x="1786731" y="1246013"/>
                  </a:lnTo>
                  <a:lnTo>
                    <a:pt x="1754014" y="1212361"/>
                  </a:lnTo>
                  <a:lnTo>
                    <a:pt x="1721043" y="1179011"/>
                  </a:lnTo>
                  <a:lnTo>
                    <a:pt x="1687822" y="1145966"/>
                  </a:lnTo>
                  <a:lnTo>
                    <a:pt x="1654353" y="1113225"/>
                  </a:lnTo>
                  <a:lnTo>
                    <a:pt x="1620637" y="1080790"/>
                  </a:lnTo>
                  <a:lnTo>
                    <a:pt x="1586679" y="1048661"/>
                  </a:lnTo>
                  <a:lnTo>
                    <a:pt x="1552478" y="1016840"/>
                  </a:lnTo>
                  <a:lnTo>
                    <a:pt x="1518039" y="985326"/>
                  </a:lnTo>
                  <a:lnTo>
                    <a:pt x="1483363" y="954122"/>
                  </a:lnTo>
                  <a:lnTo>
                    <a:pt x="1448452" y="923227"/>
                  </a:lnTo>
                  <a:lnTo>
                    <a:pt x="1413310" y="892642"/>
                  </a:lnTo>
                  <a:lnTo>
                    <a:pt x="1377937" y="862370"/>
                  </a:lnTo>
                  <a:lnTo>
                    <a:pt x="1342337" y="832409"/>
                  </a:lnTo>
                  <a:lnTo>
                    <a:pt x="1306511" y="802762"/>
                  </a:lnTo>
                  <a:lnTo>
                    <a:pt x="1270463" y="773429"/>
                  </a:lnTo>
                  <a:lnTo>
                    <a:pt x="1234194" y="744410"/>
                  </a:lnTo>
                  <a:lnTo>
                    <a:pt x="1197706" y="715708"/>
                  </a:lnTo>
                  <a:lnTo>
                    <a:pt x="1161003" y="687321"/>
                  </a:lnTo>
                  <a:lnTo>
                    <a:pt x="1124086" y="659253"/>
                  </a:lnTo>
                  <a:lnTo>
                    <a:pt x="1086957" y="631503"/>
                  </a:lnTo>
                  <a:lnTo>
                    <a:pt x="1049619" y="604071"/>
                  </a:lnTo>
                  <a:lnTo>
                    <a:pt x="1012074" y="576960"/>
                  </a:lnTo>
                  <a:lnTo>
                    <a:pt x="974324" y="550170"/>
                  </a:lnTo>
                  <a:lnTo>
                    <a:pt x="936372" y="523701"/>
                  </a:lnTo>
                  <a:lnTo>
                    <a:pt x="898221" y="497555"/>
                  </a:lnTo>
                  <a:lnTo>
                    <a:pt x="859871" y="471733"/>
                  </a:lnTo>
                  <a:lnTo>
                    <a:pt x="821326" y="446234"/>
                  </a:lnTo>
                  <a:lnTo>
                    <a:pt x="782588" y="421061"/>
                  </a:lnTo>
                  <a:lnTo>
                    <a:pt x="743659" y="396214"/>
                  </a:lnTo>
                  <a:lnTo>
                    <a:pt x="704542" y="371693"/>
                  </a:lnTo>
                  <a:lnTo>
                    <a:pt x="665238" y="347500"/>
                  </a:lnTo>
                  <a:lnTo>
                    <a:pt x="625751" y="323636"/>
                  </a:lnTo>
                  <a:lnTo>
                    <a:pt x="586082" y="300101"/>
                  </a:lnTo>
                  <a:lnTo>
                    <a:pt x="546233" y="276897"/>
                  </a:lnTo>
                  <a:lnTo>
                    <a:pt x="506208" y="254023"/>
                  </a:lnTo>
                  <a:lnTo>
                    <a:pt x="466007" y="231482"/>
                  </a:lnTo>
                  <a:lnTo>
                    <a:pt x="425635" y="209273"/>
                  </a:lnTo>
                  <a:lnTo>
                    <a:pt x="385092" y="187398"/>
                  </a:lnTo>
                  <a:lnTo>
                    <a:pt x="344381" y="165857"/>
                  </a:lnTo>
                  <a:lnTo>
                    <a:pt x="303505" y="144652"/>
                  </a:lnTo>
                  <a:lnTo>
                    <a:pt x="262466" y="123783"/>
                  </a:lnTo>
                  <a:lnTo>
                    <a:pt x="221266" y="103251"/>
                  </a:lnTo>
                  <a:lnTo>
                    <a:pt x="179907" y="83057"/>
                  </a:lnTo>
                  <a:lnTo>
                    <a:pt x="138391" y="63201"/>
                  </a:lnTo>
                  <a:lnTo>
                    <a:pt x="96722" y="43686"/>
                  </a:lnTo>
                  <a:lnTo>
                    <a:pt x="54901" y="24511"/>
                  </a:lnTo>
                  <a:lnTo>
                    <a:pt x="12930" y="5677"/>
                  </a:lnTo>
                  <a:lnTo>
                    <a:pt x="0" y="0"/>
                  </a:lnTo>
                </a:path>
              </a:pathLst>
            </a:custGeom>
            <a:noFill/>
            <a:ln cap="flat" cmpd="sng" w="9525">
              <a:solidFill>
                <a:srgbClr val="146B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79" name="Google Shape;679;p30"/>
            <p:cNvSpPr/>
            <p:nvPr/>
          </p:nvSpPr>
          <p:spPr>
            <a:xfrm>
              <a:off x="1478896" y="233690"/>
              <a:ext cx="1635893" cy="713067"/>
            </a:xfrm>
            <a:custGeom>
              <a:rect b="b" l="l" r="r" t="t"/>
              <a:pathLst>
                <a:path extrusionOk="0" h="783590" w="1797685">
                  <a:moveTo>
                    <a:pt x="1100175" y="0"/>
                  </a:moveTo>
                  <a:lnTo>
                    <a:pt x="1054188" y="1552"/>
                  </a:lnTo>
                  <a:lnTo>
                    <a:pt x="1008339" y="4667"/>
                  </a:lnTo>
                  <a:lnTo>
                    <a:pt x="962670" y="9337"/>
                  </a:lnTo>
                  <a:lnTo>
                    <a:pt x="917222" y="15549"/>
                  </a:lnTo>
                  <a:lnTo>
                    <a:pt x="872035" y="23296"/>
                  </a:lnTo>
                  <a:lnTo>
                    <a:pt x="827152" y="32565"/>
                  </a:lnTo>
                  <a:lnTo>
                    <a:pt x="782614" y="43349"/>
                  </a:lnTo>
                  <a:lnTo>
                    <a:pt x="738462" y="55636"/>
                  </a:lnTo>
                  <a:lnTo>
                    <a:pt x="694736" y="69417"/>
                  </a:lnTo>
                  <a:lnTo>
                    <a:pt x="651479" y="84681"/>
                  </a:lnTo>
                  <a:lnTo>
                    <a:pt x="608732" y="101419"/>
                  </a:lnTo>
                  <a:lnTo>
                    <a:pt x="566536" y="119620"/>
                  </a:lnTo>
                  <a:lnTo>
                    <a:pt x="524932" y="139275"/>
                  </a:lnTo>
                  <a:lnTo>
                    <a:pt x="483961" y="160374"/>
                  </a:lnTo>
                  <a:lnTo>
                    <a:pt x="443666" y="182906"/>
                  </a:lnTo>
                  <a:lnTo>
                    <a:pt x="404086" y="206862"/>
                  </a:lnTo>
                  <a:lnTo>
                    <a:pt x="365263" y="232231"/>
                  </a:lnTo>
                  <a:lnTo>
                    <a:pt x="327239" y="259005"/>
                  </a:lnTo>
                  <a:lnTo>
                    <a:pt x="290055" y="287171"/>
                  </a:lnTo>
                  <a:lnTo>
                    <a:pt x="253752" y="316722"/>
                  </a:lnTo>
                  <a:lnTo>
                    <a:pt x="218372" y="347646"/>
                  </a:lnTo>
                  <a:lnTo>
                    <a:pt x="183955" y="379934"/>
                  </a:lnTo>
                  <a:lnTo>
                    <a:pt x="150542" y="413576"/>
                  </a:lnTo>
                  <a:lnTo>
                    <a:pt x="118176" y="448561"/>
                  </a:lnTo>
                  <a:lnTo>
                    <a:pt x="86898" y="484880"/>
                  </a:lnTo>
                  <a:lnTo>
                    <a:pt x="56748" y="522523"/>
                  </a:lnTo>
                  <a:lnTo>
                    <a:pt x="27768" y="561479"/>
                  </a:lnTo>
                  <a:lnTo>
                    <a:pt x="0" y="601740"/>
                  </a:lnTo>
                  <a:lnTo>
                    <a:pt x="41359" y="623854"/>
                  </a:lnTo>
                  <a:lnTo>
                    <a:pt x="84689" y="646040"/>
                  </a:lnTo>
                  <a:lnTo>
                    <a:pt x="128475" y="666522"/>
                  </a:lnTo>
                  <a:lnTo>
                    <a:pt x="172675" y="685310"/>
                  </a:lnTo>
                  <a:lnTo>
                    <a:pt x="217249" y="702415"/>
                  </a:lnTo>
                  <a:lnTo>
                    <a:pt x="262155" y="717847"/>
                  </a:lnTo>
                  <a:lnTo>
                    <a:pt x="307353" y="731615"/>
                  </a:lnTo>
                  <a:lnTo>
                    <a:pt x="352802" y="743728"/>
                  </a:lnTo>
                  <a:lnTo>
                    <a:pt x="398461" y="754198"/>
                  </a:lnTo>
                  <a:lnTo>
                    <a:pt x="444288" y="763034"/>
                  </a:lnTo>
                  <a:lnTo>
                    <a:pt x="490244" y="770246"/>
                  </a:lnTo>
                  <a:lnTo>
                    <a:pt x="536286" y="775844"/>
                  </a:lnTo>
                  <a:lnTo>
                    <a:pt x="582373" y="779837"/>
                  </a:lnTo>
                  <a:lnTo>
                    <a:pt x="628466" y="782236"/>
                  </a:lnTo>
                  <a:lnTo>
                    <a:pt x="674523" y="783050"/>
                  </a:lnTo>
                  <a:lnTo>
                    <a:pt x="720502" y="782290"/>
                  </a:lnTo>
                  <a:lnTo>
                    <a:pt x="766364" y="779966"/>
                  </a:lnTo>
                  <a:lnTo>
                    <a:pt x="812066" y="776086"/>
                  </a:lnTo>
                  <a:lnTo>
                    <a:pt x="857568" y="770662"/>
                  </a:lnTo>
                  <a:lnTo>
                    <a:pt x="902830" y="763702"/>
                  </a:lnTo>
                  <a:lnTo>
                    <a:pt x="947809" y="755218"/>
                  </a:lnTo>
                  <a:lnTo>
                    <a:pt x="992465" y="745218"/>
                  </a:lnTo>
                  <a:lnTo>
                    <a:pt x="1036758" y="733714"/>
                  </a:lnTo>
                  <a:lnTo>
                    <a:pt x="1080645" y="720713"/>
                  </a:lnTo>
                  <a:lnTo>
                    <a:pt x="1124087" y="706228"/>
                  </a:lnTo>
                  <a:lnTo>
                    <a:pt x="1167042" y="690267"/>
                  </a:lnTo>
                  <a:lnTo>
                    <a:pt x="1209469" y="672840"/>
                  </a:lnTo>
                  <a:lnTo>
                    <a:pt x="1251327" y="653958"/>
                  </a:lnTo>
                  <a:lnTo>
                    <a:pt x="1292575" y="633630"/>
                  </a:lnTo>
                  <a:lnTo>
                    <a:pt x="1333173" y="611866"/>
                  </a:lnTo>
                  <a:lnTo>
                    <a:pt x="1373079" y="588676"/>
                  </a:lnTo>
                  <a:lnTo>
                    <a:pt x="1412252" y="564070"/>
                  </a:lnTo>
                  <a:lnTo>
                    <a:pt x="1450651" y="538058"/>
                  </a:lnTo>
                  <a:lnTo>
                    <a:pt x="1488236" y="510650"/>
                  </a:lnTo>
                  <a:lnTo>
                    <a:pt x="1524965" y="481855"/>
                  </a:lnTo>
                  <a:lnTo>
                    <a:pt x="1560797" y="451684"/>
                  </a:lnTo>
                  <a:lnTo>
                    <a:pt x="1595692" y="420146"/>
                  </a:lnTo>
                  <a:lnTo>
                    <a:pt x="1629608" y="387252"/>
                  </a:lnTo>
                  <a:lnTo>
                    <a:pt x="1662505" y="353011"/>
                  </a:lnTo>
                  <a:lnTo>
                    <a:pt x="1694341" y="317433"/>
                  </a:lnTo>
                  <a:lnTo>
                    <a:pt x="1725075" y="280529"/>
                  </a:lnTo>
                  <a:lnTo>
                    <a:pt x="1754668" y="242307"/>
                  </a:lnTo>
                  <a:lnTo>
                    <a:pt x="1783076" y="202778"/>
                  </a:lnTo>
                  <a:lnTo>
                    <a:pt x="1797589" y="181805"/>
                  </a:lnTo>
                  <a:lnTo>
                    <a:pt x="1778511" y="171135"/>
                  </a:lnTo>
                  <a:lnTo>
                    <a:pt x="1735402" y="148035"/>
                  </a:lnTo>
                  <a:lnTo>
                    <a:pt x="1691812" y="126649"/>
                  </a:lnTo>
                  <a:lnTo>
                    <a:pt x="1647783" y="106966"/>
                  </a:lnTo>
                  <a:lnTo>
                    <a:pt x="1603355" y="88976"/>
                  </a:lnTo>
                  <a:lnTo>
                    <a:pt x="1558571" y="72670"/>
                  </a:lnTo>
                  <a:lnTo>
                    <a:pt x="1513471" y="58038"/>
                  </a:lnTo>
                  <a:lnTo>
                    <a:pt x="1468097" y="45068"/>
                  </a:lnTo>
                  <a:lnTo>
                    <a:pt x="1422489" y="33753"/>
                  </a:lnTo>
                  <a:lnTo>
                    <a:pt x="1376690" y="24080"/>
                  </a:lnTo>
                  <a:lnTo>
                    <a:pt x="1330740" y="16041"/>
                  </a:lnTo>
                  <a:lnTo>
                    <a:pt x="1284680" y="9626"/>
                  </a:lnTo>
                  <a:lnTo>
                    <a:pt x="1238553" y="4824"/>
                  </a:lnTo>
                  <a:lnTo>
                    <a:pt x="1192399" y="1626"/>
                  </a:lnTo>
                  <a:lnTo>
                    <a:pt x="1146259" y="21"/>
                  </a:lnTo>
                  <a:lnTo>
                    <a:pt x="1100175" y="0"/>
                  </a:lnTo>
                  <a:close/>
                </a:path>
              </a:pathLst>
            </a:custGeom>
            <a:solidFill>
              <a:srgbClr val="01AF9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80" name="Google Shape;680;p30"/>
            <p:cNvSpPr/>
            <p:nvPr/>
          </p:nvSpPr>
          <p:spPr>
            <a:xfrm>
              <a:off x="894026" y="861148"/>
              <a:ext cx="520643" cy="1278204"/>
            </a:xfrm>
            <a:custGeom>
              <a:rect b="b" l="l" r="r" t="t"/>
              <a:pathLst>
                <a:path extrusionOk="0" h="1404620" w="572135">
                  <a:moveTo>
                    <a:pt x="200461" y="0"/>
                  </a:moveTo>
                  <a:lnTo>
                    <a:pt x="163418" y="54044"/>
                  </a:lnTo>
                  <a:lnTo>
                    <a:pt x="138229" y="95291"/>
                  </a:lnTo>
                  <a:lnTo>
                    <a:pt x="115176" y="137314"/>
                  </a:lnTo>
                  <a:lnTo>
                    <a:pt x="94252" y="180039"/>
                  </a:lnTo>
                  <a:lnTo>
                    <a:pt x="75446" y="223397"/>
                  </a:lnTo>
                  <a:lnTo>
                    <a:pt x="58749" y="267316"/>
                  </a:lnTo>
                  <a:lnTo>
                    <a:pt x="44152" y="311724"/>
                  </a:lnTo>
                  <a:lnTo>
                    <a:pt x="31647" y="356550"/>
                  </a:lnTo>
                  <a:lnTo>
                    <a:pt x="21222" y="401723"/>
                  </a:lnTo>
                  <a:lnTo>
                    <a:pt x="12870" y="447170"/>
                  </a:lnTo>
                  <a:lnTo>
                    <a:pt x="6581" y="492822"/>
                  </a:lnTo>
                  <a:lnTo>
                    <a:pt x="2346" y="538606"/>
                  </a:lnTo>
                  <a:lnTo>
                    <a:pt x="155" y="584452"/>
                  </a:lnTo>
                  <a:lnTo>
                    <a:pt x="0" y="630287"/>
                  </a:lnTo>
                  <a:lnTo>
                    <a:pt x="1870" y="676040"/>
                  </a:lnTo>
                  <a:lnTo>
                    <a:pt x="5757" y="721640"/>
                  </a:lnTo>
                  <a:lnTo>
                    <a:pt x="11651" y="767016"/>
                  </a:lnTo>
                  <a:lnTo>
                    <a:pt x="19543" y="812096"/>
                  </a:lnTo>
                  <a:lnTo>
                    <a:pt x="29424" y="856808"/>
                  </a:lnTo>
                  <a:lnTo>
                    <a:pt x="41285" y="901082"/>
                  </a:lnTo>
                  <a:lnTo>
                    <a:pt x="55116" y="944846"/>
                  </a:lnTo>
                  <a:lnTo>
                    <a:pt x="70908" y="988029"/>
                  </a:lnTo>
                  <a:lnTo>
                    <a:pt x="88652" y="1030559"/>
                  </a:lnTo>
                  <a:lnTo>
                    <a:pt x="108338" y="1072364"/>
                  </a:lnTo>
                  <a:lnTo>
                    <a:pt x="129958" y="1113374"/>
                  </a:lnTo>
                  <a:lnTo>
                    <a:pt x="153501" y="1153518"/>
                  </a:lnTo>
                  <a:lnTo>
                    <a:pt x="178960" y="1192723"/>
                  </a:lnTo>
                  <a:lnTo>
                    <a:pt x="206323" y="1230918"/>
                  </a:lnTo>
                  <a:lnTo>
                    <a:pt x="235583" y="1268032"/>
                  </a:lnTo>
                  <a:lnTo>
                    <a:pt x="266729" y="1303994"/>
                  </a:lnTo>
                  <a:lnTo>
                    <a:pt x="299754" y="1338731"/>
                  </a:lnTo>
                  <a:lnTo>
                    <a:pt x="334646" y="1372174"/>
                  </a:lnTo>
                  <a:lnTo>
                    <a:pt x="371398" y="1404250"/>
                  </a:lnTo>
                  <a:lnTo>
                    <a:pt x="391680" y="1374575"/>
                  </a:lnTo>
                  <a:lnTo>
                    <a:pt x="418317" y="1333562"/>
                  </a:lnTo>
                  <a:lnTo>
                    <a:pt x="442787" y="1291725"/>
                  </a:lnTo>
                  <a:lnTo>
                    <a:pt x="465097" y="1249136"/>
                  </a:lnTo>
                  <a:lnTo>
                    <a:pt x="485258" y="1205868"/>
                  </a:lnTo>
                  <a:lnTo>
                    <a:pt x="503279" y="1161994"/>
                  </a:lnTo>
                  <a:lnTo>
                    <a:pt x="519170" y="1117585"/>
                  </a:lnTo>
                  <a:lnTo>
                    <a:pt x="532939" y="1072715"/>
                  </a:lnTo>
                  <a:lnTo>
                    <a:pt x="544597" y="1027455"/>
                  </a:lnTo>
                  <a:lnTo>
                    <a:pt x="554152" y="981878"/>
                  </a:lnTo>
                  <a:lnTo>
                    <a:pt x="561614" y="936058"/>
                  </a:lnTo>
                  <a:lnTo>
                    <a:pt x="566992" y="890065"/>
                  </a:lnTo>
                  <a:lnTo>
                    <a:pt x="570296" y="843972"/>
                  </a:lnTo>
                  <a:lnTo>
                    <a:pt x="571535" y="797853"/>
                  </a:lnTo>
                  <a:lnTo>
                    <a:pt x="570718" y="751779"/>
                  </a:lnTo>
                  <a:lnTo>
                    <a:pt x="567856" y="705823"/>
                  </a:lnTo>
                  <a:lnTo>
                    <a:pt x="562956" y="660057"/>
                  </a:lnTo>
                  <a:lnTo>
                    <a:pt x="556029" y="614553"/>
                  </a:lnTo>
                  <a:lnTo>
                    <a:pt x="547085" y="569385"/>
                  </a:lnTo>
                  <a:lnTo>
                    <a:pt x="536131" y="524624"/>
                  </a:lnTo>
                  <a:lnTo>
                    <a:pt x="523179" y="480344"/>
                  </a:lnTo>
                  <a:lnTo>
                    <a:pt x="508236" y="436616"/>
                  </a:lnTo>
                  <a:lnTo>
                    <a:pt x="491313" y="393512"/>
                  </a:lnTo>
                  <a:lnTo>
                    <a:pt x="472419" y="351106"/>
                  </a:lnTo>
                  <a:lnTo>
                    <a:pt x="451564" y="309470"/>
                  </a:lnTo>
                  <a:lnTo>
                    <a:pt x="428756" y="268676"/>
                  </a:lnTo>
                  <a:lnTo>
                    <a:pt x="404005" y="228797"/>
                  </a:lnTo>
                  <a:lnTo>
                    <a:pt x="377321" y="189904"/>
                  </a:lnTo>
                  <a:lnTo>
                    <a:pt x="348712" y="152071"/>
                  </a:lnTo>
                  <a:lnTo>
                    <a:pt x="318189" y="115371"/>
                  </a:lnTo>
                  <a:lnTo>
                    <a:pt x="285760" y="79874"/>
                  </a:lnTo>
                  <a:lnTo>
                    <a:pt x="251436" y="45655"/>
                  </a:lnTo>
                  <a:lnTo>
                    <a:pt x="215225" y="12784"/>
                  </a:lnTo>
                  <a:lnTo>
                    <a:pt x="200461" y="0"/>
                  </a:lnTo>
                  <a:close/>
                </a:path>
              </a:pathLst>
            </a:custGeom>
            <a:solidFill>
              <a:srgbClr val="01AF9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81" name="Google Shape;681;p30"/>
            <p:cNvSpPr/>
            <p:nvPr/>
          </p:nvSpPr>
          <p:spPr>
            <a:xfrm>
              <a:off x="1278639" y="545612"/>
              <a:ext cx="1278782" cy="273323"/>
            </a:xfrm>
            <a:custGeom>
              <a:rect b="b" l="l" r="r" t="t"/>
              <a:pathLst>
                <a:path extrusionOk="0" h="300355" w="1405255">
                  <a:moveTo>
                    <a:pt x="0" y="300284"/>
                  </a:moveTo>
                  <a:lnTo>
                    <a:pt x="1405025" y="0"/>
                  </a:lnTo>
                </a:path>
              </a:pathLst>
            </a:custGeom>
            <a:noFill/>
            <a:ln cap="flat" cmpd="sng" w="9525">
              <a:solidFill>
                <a:srgbClr val="146B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82" name="Google Shape;682;p30"/>
            <p:cNvSpPr/>
            <p:nvPr/>
          </p:nvSpPr>
          <p:spPr>
            <a:xfrm>
              <a:off x="1556143" y="1608073"/>
              <a:ext cx="1755507" cy="1755507"/>
            </a:xfrm>
            <a:custGeom>
              <a:rect b="b" l="l" r="r" t="t"/>
              <a:pathLst>
                <a:path extrusionOk="0" h="1929129" w="1929129">
                  <a:moveTo>
                    <a:pt x="975272" y="0"/>
                  </a:moveTo>
                  <a:lnTo>
                    <a:pt x="929111" y="606"/>
                  </a:lnTo>
                  <a:lnTo>
                    <a:pt x="882734" y="3462"/>
                  </a:lnTo>
                  <a:lnTo>
                    <a:pt x="836211" y="8607"/>
                  </a:lnTo>
                  <a:lnTo>
                    <a:pt x="789610" y="16077"/>
                  </a:lnTo>
                  <a:lnTo>
                    <a:pt x="742999" y="25911"/>
                  </a:lnTo>
                  <a:lnTo>
                    <a:pt x="696447" y="38146"/>
                  </a:lnTo>
                  <a:lnTo>
                    <a:pt x="650551" y="52647"/>
                  </a:lnTo>
                  <a:lnTo>
                    <a:pt x="605887" y="69210"/>
                  </a:lnTo>
                  <a:lnTo>
                    <a:pt x="562493" y="87767"/>
                  </a:lnTo>
                  <a:lnTo>
                    <a:pt x="520406" y="108249"/>
                  </a:lnTo>
                  <a:lnTo>
                    <a:pt x="479664" y="130587"/>
                  </a:lnTo>
                  <a:lnTo>
                    <a:pt x="440305" y="154714"/>
                  </a:lnTo>
                  <a:lnTo>
                    <a:pt x="402367" y="180560"/>
                  </a:lnTo>
                  <a:lnTo>
                    <a:pt x="365887" y="208058"/>
                  </a:lnTo>
                  <a:lnTo>
                    <a:pt x="330903" y="237139"/>
                  </a:lnTo>
                  <a:lnTo>
                    <a:pt x="297453" y="267734"/>
                  </a:lnTo>
                  <a:lnTo>
                    <a:pt x="265574" y="299776"/>
                  </a:lnTo>
                  <a:lnTo>
                    <a:pt x="235304" y="333195"/>
                  </a:lnTo>
                  <a:lnTo>
                    <a:pt x="206681" y="367924"/>
                  </a:lnTo>
                  <a:lnTo>
                    <a:pt x="179743" y="403894"/>
                  </a:lnTo>
                  <a:lnTo>
                    <a:pt x="154527" y="441037"/>
                  </a:lnTo>
                  <a:lnTo>
                    <a:pt x="131070" y="479284"/>
                  </a:lnTo>
                  <a:lnTo>
                    <a:pt x="109412" y="518566"/>
                  </a:lnTo>
                  <a:lnTo>
                    <a:pt x="89589" y="558816"/>
                  </a:lnTo>
                  <a:lnTo>
                    <a:pt x="71639" y="599965"/>
                  </a:lnTo>
                  <a:lnTo>
                    <a:pt x="55600" y="641944"/>
                  </a:lnTo>
                  <a:lnTo>
                    <a:pt x="41510" y="684686"/>
                  </a:lnTo>
                  <a:lnTo>
                    <a:pt x="29406" y="728121"/>
                  </a:lnTo>
                  <a:lnTo>
                    <a:pt x="19326" y="772181"/>
                  </a:lnTo>
                  <a:lnTo>
                    <a:pt x="11307" y="816799"/>
                  </a:lnTo>
                  <a:lnTo>
                    <a:pt x="5388" y="861905"/>
                  </a:lnTo>
                  <a:lnTo>
                    <a:pt x="1606" y="907431"/>
                  </a:lnTo>
                  <a:lnTo>
                    <a:pt x="0" y="953309"/>
                  </a:lnTo>
                  <a:lnTo>
                    <a:pt x="605" y="999470"/>
                  </a:lnTo>
                  <a:lnTo>
                    <a:pt x="3461" y="1045846"/>
                  </a:lnTo>
                  <a:lnTo>
                    <a:pt x="8605" y="1092368"/>
                  </a:lnTo>
                  <a:lnTo>
                    <a:pt x="16075" y="1138969"/>
                  </a:lnTo>
                  <a:lnTo>
                    <a:pt x="25908" y="1185579"/>
                  </a:lnTo>
                  <a:lnTo>
                    <a:pt x="38142" y="1232131"/>
                  </a:lnTo>
                  <a:lnTo>
                    <a:pt x="52643" y="1278027"/>
                  </a:lnTo>
                  <a:lnTo>
                    <a:pt x="69207" y="1322690"/>
                  </a:lnTo>
                  <a:lnTo>
                    <a:pt x="87763" y="1366085"/>
                  </a:lnTo>
                  <a:lnTo>
                    <a:pt x="108245" y="1408172"/>
                  </a:lnTo>
                  <a:lnTo>
                    <a:pt x="130583" y="1448913"/>
                  </a:lnTo>
                  <a:lnTo>
                    <a:pt x="154710" y="1488272"/>
                  </a:lnTo>
                  <a:lnTo>
                    <a:pt x="180556" y="1526210"/>
                  </a:lnTo>
                  <a:lnTo>
                    <a:pt x="208054" y="1562690"/>
                  </a:lnTo>
                  <a:lnTo>
                    <a:pt x="237135" y="1597674"/>
                  </a:lnTo>
                  <a:lnTo>
                    <a:pt x="267730" y="1631125"/>
                  </a:lnTo>
                  <a:lnTo>
                    <a:pt x="299772" y="1663004"/>
                  </a:lnTo>
                  <a:lnTo>
                    <a:pt x="333192" y="1693274"/>
                  </a:lnTo>
                  <a:lnTo>
                    <a:pt x="367921" y="1721896"/>
                  </a:lnTo>
                  <a:lnTo>
                    <a:pt x="403890" y="1748835"/>
                  </a:lnTo>
                  <a:lnTo>
                    <a:pt x="441033" y="1774051"/>
                  </a:lnTo>
                  <a:lnTo>
                    <a:pt x="479280" y="1797507"/>
                  </a:lnTo>
                  <a:lnTo>
                    <a:pt x="518562" y="1819166"/>
                  </a:lnTo>
                  <a:lnTo>
                    <a:pt x="558812" y="1838989"/>
                  </a:lnTo>
                  <a:lnTo>
                    <a:pt x="599961" y="1856938"/>
                  </a:lnTo>
                  <a:lnTo>
                    <a:pt x="641940" y="1872977"/>
                  </a:lnTo>
                  <a:lnTo>
                    <a:pt x="684682" y="1887068"/>
                  </a:lnTo>
                  <a:lnTo>
                    <a:pt x="728117" y="1899172"/>
                  </a:lnTo>
                  <a:lnTo>
                    <a:pt x="772178" y="1909252"/>
                  </a:lnTo>
                  <a:lnTo>
                    <a:pt x="816795" y="1917270"/>
                  </a:lnTo>
                  <a:lnTo>
                    <a:pt x="861901" y="1923189"/>
                  </a:lnTo>
                  <a:lnTo>
                    <a:pt x="907427" y="1926971"/>
                  </a:lnTo>
                  <a:lnTo>
                    <a:pt x="953305" y="1928578"/>
                  </a:lnTo>
                  <a:lnTo>
                    <a:pt x="999466" y="1927972"/>
                  </a:lnTo>
                  <a:lnTo>
                    <a:pt x="1045842" y="1925116"/>
                  </a:lnTo>
                  <a:lnTo>
                    <a:pt x="1092365" y="1919972"/>
                  </a:lnTo>
                  <a:lnTo>
                    <a:pt x="1138965" y="1912503"/>
                  </a:lnTo>
                  <a:lnTo>
                    <a:pt x="1185575" y="1902670"/>
                  </a:lnTo>
                  <a:lnTo>
                    <a:pt x="1232127" y="1890435"/>
                  </a:lnTo>
                  <a:lnTo>
                    <a:pt x="1278024" y="1875934"/>
                  </a:lnTo>
                  <a:lnTo>
                    <a:pt x="1322688" y="1859371"/>
                  </a:lnTo>
                  <a:lnTo>
                    <a:pt x="1366083" y="1840815"/>
                  </a:lnTo>
                  <a:lnTo>
                    <a:pt x="1408171" y="1820333"/>
                  </a:lnTo>
                  <a:lnTo>
                    <a:pt x="1448913" y="1797995"/>
                  </a:lnTo>
                  <a:lnTo>
                    <a:pt x="1488273" y="1773869"/>
                  </a:lnTo>
                  <a:lnTo>
                    <a:pt x="1526212" y="1748023"/>
                  </a:lnTo>
                  <a:lnTo>
                    <a:pt x="1562692" y="1720525"/>
                  </a:lnTo>
                  <a:lnTo>
                    <a:pt x="1597677" y="1691444"/>
                  </a:lnTo>
                  <a:lnTo>
                    <a:pt x="1631128" y="1660849"/>
                  </a:lnTo>
                  <a:lnTo>
                    <a:pt x="1663007" y="1628808"/>
                  </a:lnTo>
                  <a:lnTo>
                    <a:pt x="1693277" y="1595389"/>
                  </a:lnTo>
                  <a:lnTo>
                    <a:pt x="1721900" y="1560660"/>
                  </a:lnTo>
                  <a:lnTo>
                    <a:pt x="1748839" y="1524690"/>
                  </a:lnTo>
                  <a:lnTo>
                    <a:pt x="1774055" y="1487548"/>
                  </a:lnTo>
                  <a:lnTo>
                    <a:pt x="1797511" y="1449302"/>
                  </a:lnTo>
                  <a:lnTo>
                    <a:pt x="1819170" y="1410019"/>
                  </a:lnTo>
                  <a:lnTo>
                    <a:pt x="1838992" y="1369770"/>
                  </a:lnTo>
                  <a:lnTo>
                    <a:pt x="1856942" y="1328621"/>
                  </a:lnTo>
                  <a:lnTo>
                    <a:pt x="1872981" y="1286642"/>
                  </a:lnTo>
                  <a:lnTo>
                    <a:pt x="1887071" y="1243900"/>
                  </a:lnTo>
                  <a:lnTo>
                    <a:pt x="1899175" y="1200465"/>
                  </a:lnTo>
                  <a:lnTo>
                    <a:pt x="1909255" y="1156405"/>
                  </a:lnTo>
                  <a:lnTo>
                    <a:pt x="1917273" y="1111787"/>
                  </a:lnTo>
                  <a:lnTo>
                    <a:pt x="1923191" y="1066681"/>
                  </a:lnTo>
                  <a:lnTo>
                    <a:pt x="1926973" y="1021154"/>
                  </a:lnTo>
                  <a:lnTo>
                    <a:pt x="1928579" y="975276"/>
                  </a:lnTo>
                  <a:lnTo>
                    <a:pt x="1927973" y="929115"/>
                  </a:lnTo>
                  <a:lnTo>
                    <a:pt x="1925116" y="882738"/>
                  </a:lnTo>
                  <a:lnTo>
                    <a:pt x="1919971" y="836215"/>
                  </a:lnTo>
                  <a:lnTo>
                    <a:pt x="1912501" y="789614"/>
                  </a:lnTo>
                  <a:lnTo>
                    <a:pt x="1902667" y="743003"/>
                  </a:lnTo>
                  <a:lnTo>
                    <a:pt x="1890431" y="696451"/>
                  </a:lnTo>
                  <a:lnTo>
                    <a:pt x="1875930" y="650555"/>
                  </a:lnTo>
                  <a:lnTo>
                    <a:pt x="1859367" y="605891"/>
                  </a:lnTo>
                  <a:lnTo>
                    <a:pt x="1840811" y="562496"/>
                  </a:lnTo>
                  <a:lnTo>
                    <a:pt x="1820329" y="520409"/>
                  </a:lnTo>
                  <a:lnTo>
                    <a:pt x="1797991" y="479668"/>
                  </a:lnTo>
                  <a:lnTo>
                    <a:pt x="1773865" y="440308"/>
                  </a:lnTo>
                  <a:lnTo>
                    <a:pt x="1748019" y="402370"/>
                  </a:lnTo>
                  <a:lnTo>
                    <a:pt x="1720521" y="365890"/>
                  </a:lnTo>
                  <a:lnTo>
                    <a:pt x="1691441" y="330905"/>
                  </a:lnTo>
                  <a:lnTo>
                    <a:pt x="1660845" y="297455"/>
                  </a:lnTo>
                  <a:lnTo>
                    <a:pt x="1628804" y="265575"/>
                  </a:lnTo>
                  <a:lnTo>
                    <a:pt x="1595385" y="235305"/>
                  </a:lnTo>
                  <a:lnTo>
                    <a:pt x="1560656" y="206682"/>
                  </a:lnTo>
                  <a:lnTo>
                    <a:pt x="1524686" y="179743"/>
                  </a:lnTo>
                  <a:lnTo>
                    <a:pt x="1487544" y="154527"/>
                  </a:lnTo>
                  <a:lnTo>
                    <a:pt x="1449298" y="131070"/>
                  </a:lnTo>
                  <a:lnTo>
                    <a:pt x="1410016" y="109412"/>
                  </a:lnTo>
                  <a:lnTo>
                    <a:pt x="1369766" y="89589"/>
                  </a:lnTo>
                  <a:lnTo>
                    <a:pt x="1328617" y="71639"/>
                  </a:lnTo>
                  <a:lnTo>
                    <a:pt x="1286638" y="55599"/>
                  </a:lnTo>
                  <a:lnTo>
                    <a:pt x="1243897" y="41509"/>
                  </a:lnTo>
                  <a:lnTo>
                    <a:pt x="1200461" y="29405"/>
                  </a:lnTo>
                  <a:lnTo>
                    <a:pt x="1156401" y="19325"/>
                  </a:lnTo>
                  <a:lnTo>
                    <a:pt x="1111783" y="11306"/>
                  </a:lnTo>
                  <a:lnTo>
                    <a:pt x="1066677" y="5388"/>
                  </a:lnTo>
                  <a:lnTo>
                    <a:pt x="1021151" y="1606"/>
                  </a:lnTo>
                  <a:lnTo>
                    <a:pt x="975272" y="0"/>
                  </a:lnTo>
                  <a:close/>
                </a:path>
              </a:pathLst>
            </a:custGeom>
            <a:solidFill>
              <a:srgbClr val="01AF9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83" name="Google Shape;683;p30"/>
            <p:cNvSpPr/>
            <p:nvPr/>
          </p:nvSpPr>
          <p:spPr>
            <a:xfrm>
              <a:off x="2043468" y="2015377"/>
              <a:ext cx="737914" cy="328219"/>
            </a:xfrm>
            <a:custGeom>
              <a:rect b="b" l="l" r="r" t="t"/>
              <a:pathLst>
                <a:path extrusionOk="0" h="360680" w="810894">
                  <a:moveTo>
                    <a:pt x="304472" y="316587"/>
                  </a:moveTo>
                  <a:lnTo>
                    <a:pt x="362491" y="346879"/>
                  </a:lnTo>
                  <a:lnTo>
                    <a:pt x="369025" y="350282"/>
                  </a:lnTo>
                  <a:lnTo>
                    <a:pt x="366606" y="360156"/>
                  </a:lnTo>
                  <a:lnTo>
                    <a:pt x="359235" y="360177"/>
                  </a:lnTo>
                  <a:lnTo>
                    <a:pt x="122697" y="360680"/>
                  </a:lnTo>
                  <a:lnTo>
                    <a:pt x="3884" y="174507"/>
                  </a:lnTo>
                  <a:lnTo>
                    <a:pt x="0" y="168424"/>
                  </a:lnTo>
                  <a:lnTo>
                    <a:pt x="6690" y="161115"/>
                  </a:lnTo>
                  <a:lnTo>
                    <a:pt x="13088" y="164466"/>
                  </a:lnTo>
                  <a:lnTo>
                    <a:pt x="73023" y="195753"/>
                  </a:lnTo>
                  <a:lnTo>
                    <a:pt x="157859" y="61568"/>
                  </a:lnTo>
                  <a:lnTo>
                    <a:pt x="191717" y="26176"/>
                  </a:lnTo>
                  <a:lnTo>
                    <a:pt x="239355" y="4701"/>
                  </a:lnTo>
                  <a:lnTo>
                    <a:pt x="581615" y="0"/>
                  </a:lnTo>
                  <a:lnTo>
                    <a:pt x="615716" y="3914"/>
                  </a:lnTo>
                  <a:lnTo>
                    <a:pt x="646573" y="15106"/>
                  </a:lnTo>
                  <a:lnTo>
                    <a:pt x="673081" y="32586"/>
                  </a:lnTo>
                  <a:lnTo>
                    <a:pt x="694114" y="55338"/>
                  </a:lnTo>
                  <a:lnTo>
                    <a:pt x="694240" y="55495"/>
                  </a:lnTo>
                  <a:lnTo>
                    <a:pt x="810582" y="237877"/>
                  </a:lnTo>
                  <a:lnTo>
                    <a:pt x="579615" y="359716"/>
                  </a:lnTo>
                  <a:lnTo>
                    <a:pt x="427714" y="121713"/>
                  </a:lnTo>
                  <a:lnTo>
                    <a:pt x="304472" y="316587"/>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84" name="Google Shape;684;p30"/>
            <p:cNvSpPr/>
            <p:nvPr/>
          </p:nvSpPr>
          <p:spPr>
            <a:xfrm>
              <a:off x="1896373" y="2343771"/>
              <a:ext cx="537978" cy="614254"/>
            </a:xfrm>
            <a:custGeom>
              <a:rect b="b" l="l" r="r" t="t"/>
              <a:pathLst>
                <a:path extrusionOk="0" h="675004" w="591185">
                  <a:moveTo>
                    <a:pt x="18534" y="300043"/>
                  </a:moveTo>
                  <a:lnTo>
                    <a:pt x="18094" y="299320"/>
                  </a:lnTo>
                  <a:lnTo>
                    <a:pt x="4745" y="270480"/>
                  </a:lnTo>
                  <a:lnTo>
                    <a:pt x="0" y="240582"/>
                  </a:lnTo>
                  <a:lnTo>
                    <a:pt x="3412" y="210965"/>
                  </a:lnTo>
                  <a:lnTo>
                    <a:pt x="14576" y="183020"/>
                  </a:lnTo>
                  <a:lnTo>
                    <a:pt x="14650" y="182884"/>
                  </a:lnTo>
                  <a:lnTo>
                    <a:pt x="130280" y="0"/>
                  </a:lnTo>
                  <a:lnTo>
                    <a:pt x="361759" y="120865"/>
                  </a:lnTo>
                  <a:lnTo>
                    <a:pt x="210926" y="359538"/>
                  </a:lnTo>
                  <a:lnTo>
                    <a:pt x="458165" y="359036"/>
                  </a:lnTo>
                  <a:lnTo>
                    <a:pt x="458039" y="295938"/>
                  </a:lnTo>
                  <a:lnTo>
                    <a:pt x="458018" y="288881"/>
                  </a:lnTo>
                  <a:lnTo>
                    <a:pt x="467243" y="286179"/>
                  </a:lnTo>
                  <a:lnTo>
                    <a:pt x="471034" y="292127"/>
                  </a:lnTo>
                  <a:lnTo>
                    <a:pt x="590946" y="480111"/>
                  </a:lnTo>
                  <a:lnTo>
                    <a:pt x="471829" y="668628"/>
                  </a:lnTo>
                  <a:lnTo>
                    <a:pt x="468060" y="674597"/>
                  </a:lnTo>
                  <a:lnTo>
                    <a:pt x="458825" y="671948"/>
                  </a:lnTo>
                  <a:lnTo>
                    <a:pt x="458814" y="664880"/>
                  </a:lnTo>
                  <a:lnTo>
                    <a:pt x="458678" y="601740"/>
                  </a:lnTo>
                  <a:lnTo>
                    <a:pt x="288453" y="602107"/>
                  </a:lnTo>
                  <a:lnTo>
                    <a:pt x="271420" y="601164"/>
                  </a:lnTo>
                  <a:lnTo>
                    <a:pt x="221701" y="585992"/>
                  </a:lnTo>
                  <a:lnTo>
                    <a:pt x="182215" y="554573"/>
                  </a:lnTo>
                  <a:lnTo>
                    <a:pt x="172729" y="541679"/>
                  </a:lnTo>
                  <a:lnTo>
                    <a:pt x="18534" y="300043"/>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85" name="Google Shape;685;p30"/>
            <p:cNvSpPr/>
            <p:nvPr/>
          </p:nvSpPr>
          <p:spPr>
            <a:xfrm>
              <a:off x="2503877" y="2341773"/>
              <a:ext cx="466902" cy="549535"/>
            </a:xfrm>
            <a:custGeom>
              <a:rect b="b" l="l" r="r" t="t"/>
              <a:pathLst>
                <a:path extrusionOk="0" h="603885" w="513079">
                  <a:moveTo>
                    <a:pt x="302755" y="360125"/>
                  </a:moveTo>
                  <a:lnTo>
                    <a:pt x="178738" y="165701"/>
                  </a:lnTo>
                  <a:lnTo>
                    <a:pt x="118980" y="197229"/>
                  </a:lnTo>
                  <a:lnTo>
                    <a:pt x="112593" y="200601"/>
                  </a:lnTo>
                  <a:lnTo>
                    <a:pt x="105871" y="193323"/>
                  </a:lnTo>
                  <a:lnTo>
                    <a:pt x="109724" y="187219"/>
                  </a:lnTo>
                  <a:lnTo>
                    <a:pt x="227710" y="554"/>
                  </a:lnTo>
                  <a:lnTo>
                    <a:pt x="464216" y="20"/>
                  </a:lnTo>
                  <a:lnTo>
                    <a:pt x="471587" y="0"/>
                  </a:lnTo>
                  <a:lnTo>
                    <a:pt x="474048" y="9874"/>
                  </a:lnTo>
                  <a:lnTo>
                    <a:pt x="467525" y="13308"/>
                  </a:lnTo>
                  <a:lnTo>
                    <a:pt x="409694" y="43831"/>
                  </a:lnTo>
                  <a:lnTo>
                    <a:pt x="495105" y="177669"/>
                  </a:lnTo>
                  <a:lnTo>
                    <a:pt x="511847" y="222017"/>
                  </a:lnTo>
                  <a:lnTo>
                    <a:pt x="513083" y="238317"/>
                  </a:lnTo>
                  <a:lnTo>
                    <a:pt x="511911" y="254616"/>
                  </a:lnTo>
                  <a:lnTo>
                    <a:pt x="495356" y="299017"/>
                  </a:lnTo>
                  <a:lnTo>
                    <a:pt x="340994" y="543177"/>
                  </a:lnTo>
                  <a:lnTo>
                    <a:pt x="294521" y="586982"/>
                  </a:lnTo>
                  <a:lnTo>
                    <a:pt x="232694" y="602986"/>
                  </a:lnTo>
                  <a:lnTo>
                    <a:pt x="232380" y="602986"/>
                  </a:lnTo>
                  <a:lnTo>
                    <a:pt x="513" y="603479"/>
                  </a:lnTo>
                  <a:lnTo>
                    <a:pt x="0" y="360774"/>
                  </a:lnTo>
                  <a:lnTo>
                    <a:pt x="302755" y="360125"/>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grpSp>
        <p:nvGrpSpPr>
          <p:cNvPr id="686" name="Google Shape;686;p30"/>
          <p:cNvGrpSpPr/>
          <p:nvPr/>
        </p:nvGrpSpPr>
        <p:grpSpPr>
          <a:xfrm>
            <a:off x="7296304" y="0"/>
            <a:ext cx="1818135" cy="1676533"/>
            <a:chOff x="14592603" y="0"/>
            <a:chExt cx="3636270" cy="3353065"/>
          </a:xfrm>
        </p:grpSpPr>
        <p:sp>
          <p:nvSpPr>
            <p:cNvPr id="687" name="Google Shape;687;p30"/>
            <p:cNvSpPr/>
            <p:nvPr/>
          </p:nvSpPr>
          <p:spPr>
            <a:xfrm>
              <a:off x="15608323" y="0"/>
              <a:ext cx="2620550" cy="2553519"/>
            </a:xfrm>
            <a:custGeom>
              <a:rect b="b" l="l" r="r" t="t"/>
              <a:pathLst>
                <a:path extrusionOk="0" h="2806065" w="2879725">
                  <a:moveTo>
                    <a:pt x="0" y="2805514"/>
                  </a:moveTo>
                  <a:lnTo>
                    <a:pt x="23467" y="2759992"/>
                  </a:lnTo>
                  <a:lnTo>
                    <a:pt x="47254" y="2714742"/>
                  </a:lnTo>
                  <a:lnTo>
                    <a:pt x="71358" y="2669766"/>
                  </a:lnTo>
                  <a:lnTo>
                    <a:pt x="95778" y="2625063"/>
                  </a:lnTo>
                  <a:lnTo>
                    <a:pt x="120512" y="2580635"/>
                  </a:lnTo>
                  <a:lnTo>
                    <a:pt x="145557" y="2536482"/>
                  </a:lnTo>
                  <a:lnTo>
                    <a:pt x="170911" y="2492606"/>
                  </a:lnTo>
                  <a:lnTo>
                    <a:pt x="196572" y="2449005"/>
                  </a:lnTo>
                  <a:lnTo>
                    <a:pt x="222538" y="2405682"/>
                  </a:lnTo>
                  <a:lnTo>
                    <a:pt x="248807" y="2362637"/>
                  </a:lnTo>
                  <a:lnTo>
                    <a:pt x="275377" y="2319871"/>
                  </a:lnTo>
                  <a:lnTo>
                    <a:pt x="302246" y="2277384"/>
                  </a:lnTo>
                  <a:lnTo>
                    <a:pt x="329412" y="2235177"/>
                  </a:lnTo>
                  <a:lnTo>
                    <a:pt x="356872" y="2193251"/>
                  </a:lnTo>
                  <a:lnTo>
                    <a:pt x="384624" y="2151606"/>
                  </a:lnTo>
                  <a:lnTo>
                    <a:pt x="412667" y="2110243"/>
                  </a:lnTo>
                  <a:lnTo>
                    <a:pt x="440998" y="2069162"/>
                  </a:lnTo>
                  <a:lnTo>
                    <a:pt x="469616" y="2028365"/>
                  </a:lnTo>
                  <a:lnTo>
                    <a:pt x="498517" y="1987852"/>
                  </a:lnTo>
                  <a:lnTo>
                    <a:pt x="527701" y="1947624"/>
                  </a:lnTo>
                  <a:lnTo>
                    <a:pt x="557269" y="1907542"/>
                  </a:lnTo>
                  <a:lnTo>
                    <a:pt x="587118" y="1867749"/>
                  </a:lnTo>
                  <a:lnTo>
                    <a:pt x="617244" y="1828244"/>
                  </a:lnTo>
                  <a:lnTo>
                    <a:pt x="647647" y="1789029"/>
                  </a:lnTo>
                  <a:lnTo>
                    <a:pt x="678322" y="1750104"/>
                  </a:lnTo>
                  <a:lnTo>
                    <a:pt x="709270" y="1711470"/>
                  </a:lnTo>
                  <a:lnTo>
                    <a:pt x="740486" y="1673128"/>
                  </a:lnTo>
                  <a:lnTo>
                    <a:pt x="771970" y="1635077"/>
                  </a:lnTo>
                  <a:lnTo>
                    <a:pt x="803719" y="1597320"/>
                  </a:lnTo>
                  <a:lnTo>
                    <a:pt x="835732" y="1559856"/>
                  </a:lnTo>
                  <a:lnTo>
                    <a:pt x="868005" y="1522686"/>
                  </a:lnTo>
                  <a:lnTo>
                    <a:pt x="900537" y="1485811"/>
                  </a:lnTo>
                  <a:lnTo>
                    <a:pt x="933326" y="1449232"/>
                  </a:lnTo>
                  <a:lnTo>
                    <a:pt x="966369" y="1412950"/>
                  </a:lnTo>
                  <a:lnTo>
                    <a:pt x="999665" y="1376964"/>
                  </a:lnTo>
                  <a:lnTo>
                    <a:pt x="1033211" y="1341276"/>
                  </a:lnTo>
                  <a:lnTo>
                    <a:pt x="1067006" y="1305886"/>
                  </a:lnTo>
                  <a:lnTo>
                    <a:pt x="1101046" y="1270795"/>
                  </a:lnTo>
                  <a:lnTo>
                    <a:pt x="1135331" y="1236004"/>
                  </a:lnTo>
                  <a:lnTo>
                    <a:pt x="1169858" y="1201513"/>
                  </a:lnTo>
                  <a:lnTo>
                    <a:pt x="1204625" y="1167324"/>
                  </a:lnTo>
                  <a:lnTo>
                    <a:pt x="1239629" y="1133436"/>
                  </a:lnTo>
                  <a:lnTo>
                    <a:pt x="1274869" y="1099851"/>
                  </a:lnTo>
                  <a:lnTo>
                    <a:pt x="1310343" y="1066569"/>
                  </a:lnTo>
                  <a:lnTo>
                    <a:pt x="1346048" y="1033591"/>
                  </a:lnTo>
                  <a:lnTo>
                    <a:pt x="1381982" y="1000917"/>
                  </a:lnTo>
                  <a:lnTo>
                    <a:pt x="1418143" y="968548"/>
                  </a:lnTo>
                  <a:lnTo>
                    <a:pt x="1454530" y="936486"/>
                  </a:lnTo>
                  <a:lnTo>
                    <a:pt x="1491139" y="904730"/>
                  </a:lnTo>
                  <a:lnTo>
                    <a:pt x="1527970" y="873281"/>
                  </a:lnTo>
                  <a:lnTo>
                    <a:pt x="1565019" y="842140"/>
                  </a:lnTo>
                  <a:lnTo>
                    <a:pt x="1602285" y="811307"/>
                  </a:lnTo>
                  <a:lnTo>
                    <a:pt x="1639765" y="780784"/>
                  </a:lnTo>
                  <a:lnTo>
                    <a:pt x="1677458" y="750571"/>
                  </a:lnTo>
                  <a:lnTo>
                    <a:pt x="1715361" y="720669"/>
                  </a:lnTo>
                  <a:lnTo>
                    <a:pt x="1753472" y="691078"/>
                  </a:lnTo>
                  <a:lnTo>
                    <a:pt x="1791789" y="661799"/>
                  </a:lnTo>
                  <a:lnTo>
                    <a:pt x="1830310" y="632833"/>
                  </a:lnTo>
                  <a:lnTo>
                    <a:pt x="1869033" y="604180"/>
                  </a:lnTo>
                  <a:lnTo>
                    <a:pt x="1907956" y="575841"/>
                  </a:lnTo>
                  <a:lnTo>
                    <a:pt x="1947077" y="547817"/>
                  </a:lnTo>
                  <a:lnTo>
                    <a:pt x="1986393" y="520109"/>
                  </a:lnTo>
                  <a:lnTo>
                    <a:pt x="2025902" y="492717"/>
                  </a:lnTo>
                  <a:lnTo>
                    <a:pt x="2065603" y="465641"/>
                  </a:lnTo>
                  <a:lnTo>
                    <a:pt x="2105493" y="438883"/>
                  </a:lnTo>
                  <a:lnTo>
                    <a:pt x="2145570" y="412443"/>
                  </a:lnTo>
                  <a:lnTo>
                    <a:pt x="2185832" y="386322"/>
                  </a:lnTo>
                  <a:lnTo>
                    <a:pt x="2226277" y="360521"/>
                  </a:lnTo>
                  <a:lnTo>
                    <a:pt x="2266903" y="335040"/>
                  </a:lnTo>
                  <a:lnTo>
                    <a:pt x="2307708" y="309880"/>
                  </a:lnTo>
                  <a:lnTo>
                    <a:pt x="2348688" y="285041"/>
                  </a:lnTo>
                  <a:lnTo>
                    <a:pt x="2389844" y="260525"/>
                  </a:lnTo>
                  <a:lnTo>
                    <a:pt x="2431171" y="236332"/>
                  </a:lnTo>
                  <a:lnTo>
                    <a:pt x="2472669" y="212462"/>
                  </a:lnTo>
                  <a:lnTo>
                    <a:pt x="2514335" y="188917"/>
                  </a:lnTo>
                  <a:lnTo>
                    <a:pt x="2556167" y="165697"/>
                  </a:lnTo>
                  <a:lnTo>
                    <a:pt x="2598163" y="142802"/>
                  </a:lnTo>
                  <a:lnTo>
                    <a:pt x="2640321" y="120234"/>
                  </a:lnTo>
                  <a:lnTo>
                    <a:pt x="2682638" y="97993"/>
                  </a:lnTo>
                  <a:lnTo>
                    <a:pt x="2725113" y="76080"/>
                  </a:lnTo>
                  <a:lnTo>
                    <a:pt x="2767743" y="54495"/>
                  </a:lnTo>
                  <a:lnTo>
                    <a:pt x="2810527" y="33239"/>
                  </a:lnTo>
                  <a:lnTo>
                    <a:pt x="2853462" y="12313"/>
                  </a:lnTo>
                  <a:lnTo>
                    <a:pt x="2879222" y="0"/>
                  </a:lnTo>
                </a:path>
              </a:pathLst>
            </a:custGeom>
            <a:noFill/>
            <a:ln cap="flat" cmpd="sng" w="9525">
              <a:solidFill>
                <a:srgbClr val="37BA9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88" name="Google Shape;688;p30"/>
            <p:cNvSpPr/>
            <p:nvPr/>
          </p:nvSpPr>
          <p:spPr>
            <a:xfrm>
              <a:off x="15284978" y="719495"/>
              <a:ext cx="1389151" cy="555314"/>
            </a:xfrm>
            <a:custGeom>
              <a:rect b="b" l="l" r="r" t="t"/>
              <a:pathLst>
                <a:path extrusionOk="0" h="610235" w="1526540">
                  <a:moveTo>
                    <a:pt x="797490" y="0"/>
                  </a:moveTo>
                  <a:lnTo>
                    <a:pt x="752162" y="1725"/>
                  </a:lnTo>
                  <a:lnTo>
                    <a:pt x="706941" y="5284"/>
                  </a:lnTo>
                  <a:lnTo>
                    <a:pt x="661887" y="10670"/>
                  </a:lnTo>
                  <a:lnTo>
                    <a:pt x="617060" y="17882"/>
                  </a:lnTo>
                  <a:lnTo>
                    <a:pt x="572519" y="26915"/>
                  </a:lnTo>
                  <a:lnTo>
                    <a:pt x="528324" y="37766"/>
                  </a:lnTo>
                  <a:lnTo>
                    <a:pt x="484535" y="50432"/>
                  </a:lnTo>
                  <a:lnTo>
                    <a:pt x="441212" y="64908"/>
                  </a:lnTo>
                  <a:lnTo>
                    <a:pt x="398416" y="81193"/>
                  </a:lnTo>
                  <a:lnTo>
                    <a:pt x="356205" y="99281"/>
                  </a:lnTo>
                  <a:lnTo>
                    <a:pt x="314640" y="119170"/>
                  </a:lnTo>
                  <a:lnTo>
                    <a:pt x="273780" y="140856"/>
                  </a:lnTo>
                  <a:lnTo>
                    <a:pt x="233686" y="164336"/>
                  </a:lnTo>
                  <a:lnTo>
                    <a:pt x="194416" y="189606"/>
                  </a:lnTo>
                  <a:lnTo>
                    <a:pt x="156032" y="216662"/>
                  </a:lnTo>
                  <a:lnTo>
                    <a:pt x="118593" y="245501"/>
                  </a:lnTo>
                  <a:lnTo>
                    <a:pt x="82159" y="276121"/>
                  </a:lnTo>
                  <a:lnTo>
                    <a:pt x="46789" y="308516"/>
                  </a:lnTo>
                  <a:lnTo>
                    <a:pt x="12544" y="342684"/>
                  </a:lnTo>
                  <a:lnTo>
                    <a:pt x="0" y="355751"/>
                  </a:lnTo>
                  <a:lnTo>
                    <a:pt x="16564" y="368871"/>
                  </a:lnTo>
                  <a:lnTo>
                    <a:pt x="55125" y="398078"/>
                  </a:lnTo>
                  <a:lnTo>
                    <a:pt x="94571" y="425382"/>
                  </a:lnTo>
                  <a:lnTo>
                    <a:pt x="134844" y="450786"/>
                  </a:lnTo>
                  <a:lnTo>
                    <a:pt x="175882" y="474294"/>
                  </a:lnTo>
                  <a:lnTo>
                    <a:pt x="217625" y="495910"/>
                  </a:lnTo>
                  <a:lnTo>
                    <a:pt x="260013" y="515636"/>
                  </a:lnTo>
                  <a:lnTo>
                    <a:pt x="302986" y="533477"/>
                  </a:lnTo>
                  <a:lnTo>
                    <a:pt x="346484" y="549436"/>
                  </a:lnTo>
                  <a:lnTo>
                    <a:pt x="390446" y="563517"/>
                  </a:lnTo>
                  <a:lnTo>
                    <a:pt x="434812" y="575722"/>
                  </a:lnTo>
                  <a:lnTo>
                    <a:pt x="479522" y="586057"/>
                  </a:lnTo>
                  <a:lnTo>
                    <a:pt x="524515" y="594523"/>
                  </a:lnTo>
                  <a:lnTo>
                    <a:pt x="569731" y="601125"/>
                  </a:lnTo>
                  <a:lnTo>
                    <a:pt x="615110" y="605867"/>
                  </a:lnTo>
                  <a:lnTo>
                    <a:pt x="660592" y="608751"/>
                  </a:lnTo>
                  <a:lnTo>
                    <a:pt x="706116" y="609781"/>
                  </a:lnTo>
                  <a:lnTo>
                    <a:pt x="751623" y="608961"/>
                  </a:lnTo>
                  <a:lnTo>
                    <a:pt x="797051" y="606295"/>
                  </a:lnTo>
                  <a:lnTo>
                    <a:pt x="842341" y="601786"/>
                  </a:lnTo>
                  <a:lnTo>
                    <a:pt x="887432" y="595437"/>
                  </a:lnTo>
                  <a:lnTo>
                    <a:pt x="932264" y="587252"/>
                  </a:lnTo>
                  <a:lnTo>
                    <a:pt x="976777" y="577234"/>
                  </a:lnTo>
                  <a:lnTo>
                    <a:pt x="1020911" y="565388"/>
                  </a:lnTo>
                  <a:lnTo>
                    <a:pt x="1064605" y="551716"/>
                  </a:lnTo>
                  <a:lnTo>
                    <a:pt x="1107799" y="536222"/>
                  </a:lnTo>
                  <a:lnTo>
                    <a:pt x="1150432" y="518910"/>
                  </a:lnTo>
                  <a:lnTo>
                    <a:pt x="1192446" y="499783"/>
                  </a:lnTo>
                  <a:lnTo>
                    <a:pt x="1233778" y="478845"/>
                  </a:lnTo>
                  <a:lnTo>
                    <a:pt x="1274369" y="456099"/>
                  </a:lnTo>
                  <a:lnTo>
                    <a:pt x="1314159" y="431549"/>
                  </a:lnTo>
                  <a:lnTo>
                    <a:pt x="1353088" y="405198"/>
                  </a:lnTo>
                  <a:lnTo>
                    <a:pt x="1391094" y="377050"/>
                  </a:lnTo>
                  <a:lnTo>
                    <a:pt x="1428119" y="347108"/>
                  </a:lnTo>
                  <a:lnTo>
                    <a:pt x="1464101" y="315377"/>
                  </a:lnTo>
                  <a:lnTo>
                    <a:pt x="1498980" y="281858"/>
                  </a:lnTo>
                  <a:lnTo>
                    <a:pt x="1526414" y="254341"/>
                  </a:lnTo>
                  <a:lnTo>
                    <a:pt x="1488427" y="224388"/>
                  </a:lnTo>
                  <a:lnTo>
                    <a:pt x="1449530" y="196327"/>
                  </a:lnTo>
                  <a:lnTo>
                    <a:pt x="1409782" y="170153"/>
                  </a:lnTo>
                  <a:lnTo>
                    <a:pt x="1369243" y="145864"/>
                  </a:lnTo>
                  <a:lnTo>
                    <a:pt x="1327973" y="123456"/>
                  </a:lnTo>
                  <a:lnTo>
                    <a:pt x="1286032" y="102926"/>
                  </a:lnTo>
                  <a:lnTo>
                    <a:pt x="1243479" y="84269"/>
                  </a:lnTo>
                  <a:lnTo>
                    <a:pt x="1200374" y="67483"/>
                  </a:lnTo>
                  <a:lnTo>
                    <a:pt x="1156778" y="52563"/>
                  </a:lnTo>
                  <a:lnTo>
                    <a:pt x="1112750" y="39507"/>
                  </a:lnTo>
                  <a:lnTo>
                    <a:pt x="1068350" y="28311"/>
                  </a:lnTo>
                  <a:lnTo>
                    <a:pt x="1023638" y="18972"/>
                  </a:lnTo>
                  <a:lnTo>
                    <a:pt x="978673" y="11486"/>
                  </a:lnTo>
                  <a:lnTo>
                    <a:pt x="933517" y="5849"/>
                  </a:lnTo>
                  <a:lnTo>
                    <a:pt x="888227" y="2058"/>
                  </a:lnTo>
                  <a:lnTo>
                    <a:pt x="842865" y="109"/>
                  </a:lnTo>
                  <a:lnTo>
                    <a:pt x="797490" y="0"/>
                  </a:lnTo>
                  <a:close/>
                </a:path>
              </a:pathLst>
            </a:custGeom>
            <a:solidFill>
              <a:srgbClr val="1282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89" name="Google Shape;689;p30"/>
            <p:cNvSpPr/>
            <p:nvPr/>
          </p:nvSpPr>
          <p:spPr>
            <a:xfrm>
              <a:off x="16964230" y="727303"/>
              <a:ext cx="586518" cy="1409375"/>
            </a:xfrm>
            <a:custGeom>
              <a:rect b="b" l="l" r="r" t="t"/>
              <a:pathLst>
                <a:path extrusionOk="0" h="1548764" w="644525">
                  <a:moveTo>
                    <a:pt x="449355" y="0"/>
                  </a:moveTo>
                  <a:lnTo>
                    <a:pt x="395235" y="44294"/>
                  </a:lnTo>
                  <a:lnTo>
                    <a:pt x="359689" y="76360"/>
                  </a:lnTo>
                  <a:lnTo>
                    <a:pt x="325754" y="109628"/>
                  </a:lnTo>
                  <a:lnTo>
                    <a:pt x="293440" y="144043"/>
                  </a:lnTo>
                  <a:lnTo>
                    <a:pt x="262757" y="179548"/>
                  </a:lnTo>
                  <a:lnTo>
                    <a:pt x="233714" y="216088"/>
                  </a:lnTo>
                  <a:lnTo>
                    <a:pt x="206321" y="253605"/>
                  </a:lnTo>
                  <a:lnTo>
                    <a:pt x="180587" y="292044"/>
                  </a:lnTo>
                  <a:lnTo>
                    <a:pt x="156523" y="331350"/>
                  </a:lnTo>
                  <a:lnTo>
                    <a:pt x="134138" y="371465"/>
                  </a:lnTo>
                  <a:lnTo>
                    <a:pt x="113441" y="412333"/>
                  </a:lnTo>
                  <a:lnTo>
                    <a:pt x="94443" y="453900"/>
                  </a:lnTo>
                  <a:lnTo>
                    <a:pt x="77152" y="496107"/>
                  </a:lnTo>
                  <a:lnTo>
                    <a:pt x="61580" y="538900"/>
                  </a:lnTo>
                  <a:lnTo>
                    <a:pt x="47735" y="582223"/>
                  </a:lnTo>
                  <a:lnTo>
                    <a:pt x="35626" y="626018"/>
                  </a:lnTo>
                  <a:lnTo>
                    <a:pt x="25265" y="670231"/>
                  </a:lnTo>
                  <a:lnTo>
                    <a:pt x="16660" y="714805"/>
                  </a:lnTo>
                  <a:lnTo>
                    <a:pt x="9822" y="759684"/>
                  </a:lnTo>
                  <a:lnTo>
                    <a:pt x="4759" y="804811"/>
                  </a:lnTo>
                  <a:lnTo>
                    <a:pt x="1482" y="850131"/>
                  </a:lnTo>
                  <a:lnTo>
                    <a:pt x="0" y="895588"/>
                  </a:lnTo>
                  <a:lnTo>
                    <a:pt x="322" y="941126"/>
                  </a:lnTo>
                  <a:lnTo>
                    <a:pt x="2460" y="986687"/>
                  </a:lnTo>
                  <a:lnTo>
                    <a:pt x="6422" y="1032217"/>
                  </a:lnTo>
                  <a:lnTo>
                    <a:pt x="12217" y="1077660"/>
                  </a:lnTo>
                  <a:lnTo>
                    <a:pt x="19857" y="1122958"/>
                  </a:lnTo>
                  <a:lnTo>
                    <a:pt x="29350" y="1168057"/>
                  </a:lnTo>
                  <a:lnTo>
                    <a:pt x="40705" y="1212900"/>
                  </a:lnTo>
                  <a:lnTo>
                    <a:pt x="53934" y="1257430"/>
                  </a:lnTo>
                  <a:lnTo>
                    <a:pt x="69045" y="1301592"/>
                  </a:lnTo>
                  <a:lnTo>
                    <a:pt x="86048" y="1345330"/>
                  </a:lnTo>
                  <a:lnTo>
                    <a:pt x="104953" y="1388588"/>
                  </a:lnTo>
                  <a:lnTo>
                    <a:pt x="125769" y="1431309"/>
                  </a:lnTo>
                  <a:lnTo>
                    <a:pt x="148507" y="1473437"/>
                  </a:lnTo>
                  <a:lnTo>
                    <a:pt x="173175" y="1514917"/>
                  </a:lnTo>
                  <a:lnTo>
                    <a:pt x="194264" y="1548759"/>
                  </a:lnTo>
                  <a:lnTo>
                    <a:pt x="232033" y="1518653"/>
                  </a:lnTo>
                  <a:lnTo>
                    <a:pt x="268216" y="1487267"/>
                  </a:lnTo>
                  <a:lnTo>
                    <a:pt x="302801" y="1454655"/>
                  </a:lnTo>
                  <a:lnTo>
                    <a:pt x="335780" y="1420874"/>
                  </a:lnTo>
                  <a:lnTo>
                    <a:pt x="367142" y="1385980"/>
                  </a:lnTo>
                  <a:lnTo>
                    <a:pt x="396878" y="1350028"/>
                  </a:lnTo>
                  <a:lnTo>
                    <a:pt x="424979" y="1313074"/>
                  </a:lnTo>
                  <a:lnTo>
                    <a:pt x="451434" y="1275174"/>
                  </a:lnTo>
                  <a:lnTo>
                    <a:pt x="476234" y="1236384"/>
                  </a:lnTo>
                  <a:lnTo>
                    <a:pt x="499369" y="1196760"/>
                  </a:lnTo>
                  <a:lnTo>
                    <a:pt x="520831" y="1156358"/>
                  </a:lnTo>
                  <a:lnTo>
                    <a:pt x="540608" y="1115232"/>
                  </a:lnTo>
                  <a:lnTo>
                    <a:pt x="558691" y="1073440"/>
                  </a:lnTo>
                  <a:lnTo>
                    <a:pt x="575071" y="1031037"/>
                  </a:lnTo>
                  <a:lnTo>
                    <a:pt x="589738" y="988079"/>
                  </a:lnTo>
                  <a:lnTo>
                    <a:pt x="602683" y="944622"/>
                  </a:lnTo>
                  <a:lnTo>
                    <a:pt x="613895" y="900722"/>
                  </a:lnTo>
                  <a:lnTo>
                    <a:pt x="623365" y="856433"/>
                  </a:lnTo>
                  <a:lnTo>
                    <a:pt x="631084" y="811813"/>
                  </a:lnTo>
                  <a:lnTo>
                    <a:pt x="637041" y="766917"/>
                  </a:lnTo>
                  <a:lnTo>
                    <a:pt x="641228" y="721801"/>
                  </a:lnTo>
                  <a:lnTo>
                    <a:pt x="643633" y="676521"/>
                  </a:lnTo>
                  <a:lnTo>
                    <a:pt x="644249" y="631133"/>
                  </a:lnTo>
                  <a:lnTo>
                    <a:pt x="643065" y="585692"/>
                  </a:lnTo>
                  <a:lnTo>
                    <a:pt x="640071" y="540254"/>
                  </a:lnTo>
                  <a:lnTo>
                    <a:pt x="635258" y="494875"/>
                  </a:lnTo>
                  <a:lnTo>
                    <a:pt x="628615" y="449611"/>
                  </a:lnTo>
                  <a:lnTo>
                    <a:pt x="620135" y="404518"/>
                  </a:lnTo>
                  <a:lnTo>
                    <a:pt x="609806" y="359652"/>
                  </a:lnTo>
                  <a:lnTo>
                    <a:pt x="597619" y="315068"/>
                  </a:lnTo>
                  <a:lnTo>
                    <a:pt x="583565" y="270822"/>
                  </a:lnTo>
                  <a:lnTo>
                    <a:pt x="567634" y="226971"/>
                  </a:lnTo>
                  <a:lnTo>
                    <a:pt x="549815" y="183569"/>
                  </a:lnTo>
                  <a:lnTo>
                    <a:pt x="530101" y="140674"/>
                  </a:lnTo>
                  <a:lnTo>
                    <a:pt x="508480" y="98340"/>
                  </a:lnTo>
                  <a:lnTo>
                    <a:pt x="484943" y="56623"/>
                  </a:lnTo>
                  <a:lnTo>
                    <a:pt x="459481" y="15580"/>
                  </a:lnTo>
                  <a:lnTo>
                    <a:pt x="449355" y="0"/>
                  </a:lnTo>
                  <a:close/>
                </a:path>
              </a:pathLst>
            </a:custGeom>
            <a:solidFill>
              <a:srgbClr val="1282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90" name="Google Shape;690;p30"/>
            <p:cNvSpPr/>
            <p:nvPr/>
          </p:nvSpPr>
          <p:spPr>
            <a:xfrm>
              <a:off x="15762209" y="932363"/>
              <a:ext cx="1080002" cy="92456"/>
            </a:xfrm>
            <a:custGeom>
              <a:rect b="b" l="l" r="r" t="t"/>
              <a:pathLst>
                <a:path extrusionOk="0" h="101600" w="1186815">
                  <a:moveTo>
                    <a:pt x="1186319" y="0"/>
                  </a:moveTo>
                  <a:lnTo>
                    <a:pt x="0" y="101420"/>
                  </a:lnTo>
                </a:path>
              </a:pathLst>
            </a:custGeom>
            <a:noFill/>
            <a:ln cap="flat" cmpd="sng" w="9525">
              <a:solidFill>
                <a:srgbClr val="37BA9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91" name="Google Shape;691;p30"/>
            <p:cNvSpPr/>
            <p:nvPr/>
          </p:nvSpPr>
          <p:spPr>
            <a:xfrm>
              <a:off x="17279927" y="479651"/>
              <a:ext cx="126549" cy="1095604"/>
            </a:xfrm>
            <a:custGeom>
              <a:rect b="b" l="l" r="r" t="t"/>
              <a:pathLst>
                <a:path extrusionOk="0" h="1203960" w="139065">
                  <a:moveTo>
                    <a:pt x="138592" y="0"/>
                  </a:moveTo>
                  <a:lnTo>
                    <a:pt x="0" y="1203952"/>
                  </a:lnTo>
                </a:path>
              </a:pathLst>
            </a:custGeom>
            <a:noFill/>
            <a:ln cap="flat" cmpd="sng" w="9525">
              <a:solidFill>
                <a:srgbClr val="37BA99"/>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92" name="Google Shape;692;p30"/>
            <p:cNvSpPr/>
            <p:nvPr/>
          </p:nvSpPr>
          <p:spPr>
            <a:xfrm>
              <a:off x="14592603" y="1599869"/>
              <a:ext cx="1753197" cy="1753196"/>
            </a:xfrm>
            <a:custGeom>
              <a:rect b="b" l="l" r="r" t="t"/>
              <a:pathLst>
                <a:path extrusionOk="0" h="1926589" w="1926590">
                  <a:moveTo>
                    <a:pt x="955220" y="0"/>
                  </a:moveTo>
                  <a:lnTo>
                    <a:pt x="910282" y="1465"/>
                  </a:lnTo>
                  <a:lnTo>
                    <a:pt x="865525" y="5013"/>
                  </a:lnTo>
                  <a:lnTo>
                    <a:pt x="821026" y="10626"/>
                  </a:lnTo>
                  <a:lnTo>
                    <a:pt x="776861" y="18289"/>
                  </a:lnTo>
                  <a:lnTo>
                    <a:pt x="733107" y="27983"/>
                  </a:lnTo>
                  <a:lnTo>
                    <a:pt x="689838" y="39692"/>
                  </a:lnTo>
                  <a:lnTo>
                    <a:pt x="647133" y="53399"/>
                  </a:lnTo>
                  <a:lnTo>
                    <a:pt x="605066" y="69088"/>
                  </a:lnTo>
                  <a:lnTo>
                    <a:pt x="563714" y="86740"/>
                  </a:lnTo>
                  <a:lnTo>
                    <a:pt x="523153" y="106341"/>
                  </a:lnTo>
                  <a:lnTo>
                    <a:pt x="483460" y="127871"/>
                  </a:lnTo>
                  <a:lnTo>
                    <a:pt x="444710" y="151316"/>
                  </a:lnTo>
                  <a:lnTo>
                    <a:pt x="406980" y="176657"/>
                  </a:lnTo>
                  <a:lnTo>
                    <a:pt x="370346" y="203878"/>
                  </a:lnTo>
                  <a:lnTo>
                    <a:pt x="334883" y="232962"/>
                  </a:lnTo>
                  <a:lnTo>
                    <a:pt x="300669" y="263893"/>
                  </a:lnTo>
                  <a:lnTo>
                    <a:pt x="267780" y="296652"/>
                  </a:lnTo>
                  <a:lnTo>
                    <a:pt x="236291" y="331225"/>
                  </a:lnTo>
                  <a:lnTo>
                    <a:pt x="206279" y="367592"/>
                  </a:lnTo>
                  <a:lnTo>
                    <a:pt x="177820" y="405738"/>
                  </a:lnTo>
                  <a:lnTo>
                    <a:pt x="150991" y="445646"/>
                  </a:lnTo>
                  <a:lnTo>
                    <a:pt x="126150" y="486820"/>
                  </a:lnTo>
                  <a:lnTo>
                    <a:pt x="103595" y="528727"/>
                  </a:lnTo>
                  <a:lnTo>
                    <a:pt x="83307" y="571290"/>
                  </a:lnTo>
                  <a:lnTo>
                    <a:pt x="65271" y="614434"/>
                  </a:lnTo>
                  <a:lnTo>
                    <a:pt x="49469" y="658082"/>
                  </a:lnTo>
                  <a:lnTo>
                    <a:pt x="35884" y="702158"/>
                  </a:lnTo>
                  <a:lnTo>
                    <a:pt x="24500" y="746586"/>
                  </a:lnTo>
                  <a:lnTo>
                    <a:pt x="15300" y="791289"/>
                  </a:lnTo>
                  <a:lnTo>
                    <a:pt x="8267" y="836192"/>
                  </a:lnTo>
                  <a:lnTo>
                    <a:pt x="3384" y="881218"/>
                  </a:lnTo>
                  <a:lnTo>
                    <a:pt x="634" y="926291"/>
                  </a:lnTo>
                  <a:lnTo>
                    <a:pt x="0" y="971335"/>
                  </a:lnTo>
                  <a:lnTo>
                    <a:pt x="1465" y="1016273"/>
                  </a:lnTo>
                  <a:lnTo>
                    <a:pt x="5013" y="1061030"/>
                  </a:lnTo>
                  <a:lnTo>
                    <a:pt x="10626" y="1105529"/>
                  </a:lnTo>
                  <a:lnTo>
                    <a:pt x="18288" y="1149694"/>
                  </a:lnTo>
                  <a:lnTo>
                    <a:pt x="27982" y="1193449"/>
                  </a:lnTo>
                  <a:lnTo>
                    <a:pt x="39691" y="1236718"/>
                  </a:lnTo>
                  <a:lnTo>
                    <a:pt x="53398" y="1279424"/>
                  </a:lnTo>
                  <a:lnTo>
                    <a:pt x="69086" y="1321491"/>
                  </a:lnTo>
                  <a:lnTo>
                    <a:pt x="86738" y="1362843"/>
                  </a:lnTo>
                  <a:lnTo>
                    <a:pt x="106338" y="1403404"/>
                  </a:lnTo>
                  <a:lnTo>
                    <a:pt x="127869" y="1443098"/>
                  </a:lnTo>
                  <a:lnTo>
                    <a:pt x="151313" y="1481848"/>
                  </a:lnTo>
                  <a:lnTo>
                    <a:pt x="176654" y="1519578"/>
                  </a:lnTo>
                  <a:lnTo>
                    <a:pt x="203875" y="1556212"/>
                  </a:lnTo>
                  <a:lnTo>
                    <a:pt x="232959" y="1591674"/>
                  </a:lnTo>
                  <a:lnTo>
                    <a:pt x="263889" y="1625888"/>
                  </a:lnTo>
                  <a:lnTo>
                    <a:pt x="296648" y="1658777"/>
                  </a:lnTo>
                  <a:lnTo>
                    <a:pt x="331220" y="1690265"/>
                  </a:lnTo>
                  <a:lnTo>
                    <a:pt x="367588" y="1720277"/>
                  </a:lnTo>
                  <a:lnTo>
                    <a:pt x="405734" y="1748735"/>
                  </a:lnTo>
                  <a:lnTo>
                    <a:pt x="445641" y="1775564"/>
                  </a:lnTo>
                  <a:lnTo>
                    <a:pt x="486816" y="1800405"/>
                  </a:lnTo>
                  <a:lnTo>
                    <a:pt x="528724" y="1822962"/>
                  </a:lnTo>
                  <a:lnTo>
                    <a:pt x="571288" y="1843250"/>
                  </a:lnTo>
                  <a:lnTo>
                    <a:pt x="614432" y="1861287"/>
                  </a:lnTo>
                  <a:lnTo>
                    <a:pt x="658081" y="1877089"/>
                  </a:lnTo>
                  <a:lnTo>
                    <a:pt x="702157" y="1890674"/>
                  </a:lnTo>
                  <a:lnTo>
                    <a:pt x="746585" y="1902058"/>
                  </a:lnTo>
                  <a:lnTo>
                    <a:pt x="791289" y="1911259"/>
                  </a:lnTo>
                  <a:lnTo>
                    <a:pt x="836192" y="1918292"/>
                  </a:lnTo>
                  <a:lnTo>
                    <a:pt x="881218" y="1923175"/>
                  </a:lnTo>
                  <a:lnTo>
                    <a:pt x="926292" y="1925926"/>
                  </a:lnTo>
                  <a:lnTo>
                    <a:pt x="971336" y="1926560"/>
                  </a:lnTo>
                  <a:lnTo>
                    <a:pt x="1016274" y="1925094"/>
                  </a:lnTo>
                  <a:lnTo>
                    <a:pt x="1061031" y="1921546"/>
                  </a:lnTo>
                  <a:lnTo>
                    <a:pt x="1105530" y="1915933"/>
                  </a:lnTo>
                  <a:lnTo>
                    <a:pt x="1149695" y="1908270"/>
                  </a:lnTo>
                  <a:lnTo>
                    <a:pt x="1193450" y="1898576"/>
                  </a:lnTo>
                  <a:lnTo>
                    <a:pt x="1236718" y="1886867"/>
                  </a:lnTo>
                  <a:lnTo>
                    <a:pt x="1279424" y="1873160"/>
                  </a:lnTo>
                  <a:lnTo>
                    <a:pt x="1321492" y="1857472"/>
                  </a:lnTo>
                  <a:lnTo>
                    <a:pt x="1362844" y="1839819"/>
                  </a:lnTo>
                  <a:lnTo>
                    <a:pt x="1403405" y="1820219"/>
                  </a:lnTo>
                  <a:lnTo>
                    <a:pt x="1443099" y="1798688"/>
                  </a:lnTo>
                  <a:lnTo>
                    <a:pt x="1481849" y="1775243"/>
                  </a:lnTo>
                  <a:lnTo>
                    <a:pt x="1519579" y="1749902"/>
                  </a:lnTo>
                  <a:lnTo>
                    <a:pt x="1556214" y="1722681"/>
                  </a:lnTo>
                  <a:lnTo>
                    <a:pt x="1591676" y="1693597"/>
                  </a:lnTo>
                  <a:lnTo>
                    <a:pt x="1625890" y="1662666"/>
                  </a:lnTo>
                  <a:lnTo>
                    <a:pt x="1658780" y="1629907"/>
                  </a:lnTo>
                  <a:lnTo>
                    <a:pt x="1690269" y="1595335"/>
                  </a:lnTo>
                  <a:lnTo>
                    <a:pt x="1720281" y="1558967"/>
                  </a:lnTo>
                  <a:lnTo>
                    <a:pt x="1748740" y="1520821"/>
                  </a:lnTo>
                  <a:lnTo>
                    <a:pt x="1775570" y="1480913"/>
                  </a:lnTo>
                  <a:lnTo>
                    <a:pt x="1800410" y="1439738"/>
                  </a:lnTo>
                  <a:lnTo>
                    <a:pt x="1822966" y="1397831"/>
                  </a:lnTo>
                  <a:lnTo>
                    <a:pt x="1843253" y="1355267"/>
                  </a:lnTo>
                  <a:lnTo>
                    <a:pt x="1861290" y="1312123"/>
                  </a:lnTo>
                  <a:lnTo>
                    <a:pt x="1877092" y="1268474"/>
                  </a:lnTo>
                  <a:lnTo>
                    <a:pt x="1890676" y="1224398"/>
                  </a:lnTo>
                  <a:lnTo>
                    <a:pt x="1902060" y="1179970"/>
                  </a:lnTo>
                  <a:lnTo>
                    <a:pt x="1911260" y="1135267"/>
                  </a:lnTo>
                  <a:lnTo>
                    <a:pt x="1918293" y="1090364"/>
                  </a:lnTo>
                  <a:lnTo>
                    <a:pt x="1923177" y="1045338"/>
                  </a:lnTo>
                  <a:lnTo>
                    <a:pt x="1925927" y="1000266"/>
                  </a:lnTo>
                  <a:lnTo>
                    <a:pt x="1926561" y="955222"/>
                  </a:lnTo>
                  <a:lnTo>
                    <a:pt x="1925096" y="910284"/>
                  </a:lnTo>
                  <a:lnTo>
                    <a:pt x="1921548" y="865528"/>
                  </a:lnTo>
                  <a:lnTo>
                    <a:pt x="1915934" y="821029"/>
                  </a:lnTo>
                  <a:lnTo>
                    <a:pt x="1908272" y="776864"/>
                  </a:lnTo>
                  <a:lnTo>
                    <a:pt x="1898578" y="733110"/>
                  </a:lnTo>
                  <a:lnTo>
                    <a:pt x="1886870" y="689842"/>
                  </a:lnTo>
                  <a:lnTo>
                    <a:pt x="1873163" y="647137"/>
                  </a:lnTo>
                  <a:lnTo>
                    <a:pt x="1857474" y="605070"/>
                  </a:lnTo>
                  <a:lnTo>
                    <a:pt x="1839822" y="563718"/>
                  </a:lnTo>
                  <a:lnTo>
                    <a:pt x="1820222" y="523157"/>
                  </a:lnTo>
                  <a:lnTo>
                    <a:pt x="1798692" y="483464"/>
                  </a:lnTo>
                  <a:lnTo>
                    <a:pt x="1775247" y="444714"/>
                  </a:lnTo>
                  <a:lnTo>
                    <a:pt x="1749907" y="406984"/>
                  </a:lnTo>
                  <a:lnTo>
                    <a:pt x="1722686" y="370350"/>
                  </a:lnTo>
                  <a:lnTo>
                    <a:pt x="1693602" y="334888"/>
                  </a:lnTo>
                  <a:lnTo>
                    <a:pt x="1662672" y="300674"/>
                  </a:lnTo>
                  <a:lnTo>
                    <a:pt x="1629912" y="267785"/>
                  </a:lnTo>
                  <a:lnTo>
                    <a:pt x="1595340" y="236296"/>
                  </a:lnTo>
                  <a:lnTo>
                    <a:pt x="1558973" y="206284"/>
                  </a:lnTo>
                  <a:lnTo>
                    <a:pt x="1520827" y="177825"/>
                  </a:lnTo>
                  <a:lnTo>
                    <a:pt x="1480919" y="150995"/>
                  </a:lnTo>
                  <a:lnTo>
                    <a:pt x="1439743" y="126154"/>
                  </a:lnTo>
                  <a:lnTo>
                    <a:pt x="1397835" y="103597"/>
                  </a:lnTo>
                  <a:lnTo>
                    <a:pt x="1355270" y="83309"/>
                  </a:lnTo>
                  <a:lnTo>
                    <a:pt x="1312125" y="65272"/>
                  </a:lnTo>
                  <a:lnTo>
                    <a:pt x="1268476" y="49470"/>
                  </a:lnTo>
                  <a:lnTo>
                    <a:pt x="1224399" y="35885"/>
                  </a:lnTo>
                  <a:lnTo>
                    <a:pt x="1179971" y="24501"/>
                  </a:lnTo>
                  <a:lnTo>
                    <a:pt x="1135267" y="15301"/>
                  </a:lnTo>
                  <a:lnTo>
                    <a:pt x="1090364" y="8267"/>
                  </a:lnTo>
                  <a:lnTo>
                    <a:pt x="1045337" y="3384"/>
                  </a:lnTo>
                  <a:lnTo>
                    <a:pt x="1000264" y="633"/>
                  </a:lnTo>
                  <a:lnTo>
                    <a:pt x="955220" y="0"/>
                  </a:lnTo>
                  <a:close/>
                </a:path>
              </a:pathLst>
            </a:custGeom>
            <a:solidFill>
              <a:srgbClr val="1282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nvGrpSpPr>
            <p:cNvPr id="693" name="Google Shape;693;p30"/>
            <p:cNvGrpSpPr/>
            <p:nvPr/>
          </p:nvGrpSpPr>
          <p:grpSpPr>
            <a:xfrm>
              <a:off x="14869033" y="2108459"/>
              <a:ext cx="1138941" cy="737337"/>
              <a:chOff x="14869033" y="2108459"/>
              <a:chExt cx="1138941" cy="737337"/>
            </a:xfrm>
          </p:grpSpPr>
          <p:sp>
            <p:nvSpPr>
              <p:cNvPr id="694" name="Google Shape;694;p30"/>
              <p:cNvSpPr/>
              <p:nvPr/>
            </p:nvSpPr>
            <p:spPr>
              <a:xfrm>
                <a:off x="14869033" y="2108459"/>
                <a:ext cx="1138941" cy="737337"/>
              </a:xfrm>
              <a:custGeom>
                <a:rect b="b" l="l" r="r" t="t"/>
                <a:pathLst>
                  <a:path extrusionOk="0" h="810260" w="1251584">
                    <a:moveTo>
                      <a:pt x="1009340" y="810184"/>
                    </a:moveTo>
                    <a:lnTo>
                      <a:pt x="293059" y="809001"/>
                    </a:lnTo>
                    <a:lnTo>
                      <a:pt x="245514" y="805072"/>
                    </a:lnTo>
                    <a:lnTo>
                      <a:pt x="200402" y="793857"/>
                    </a:lnTo>
                    <a:lnTo>
                      <a:pt x="158329" y="775963"/>
                    </a:lnTo>
                    <a:lnTo>
                      <a:pt x="119903" y="752002"/>
                    </a:lnTo>
                    <a:lnTo>
                      <a:pt x="85734" y="722584"/>
                    </a:lnTo>
                    <a:lnTo>
                      <a:pt x="56428" y="688317"/>
                    </a:lnTo>
                    <a:lnTo>
                      <a:pt x="32593" y="649812"/>
                    </a:lnTo>
                    <a:lnTo>
                      <a:pt x="14839" y="607679"/>
                    </a:lnTo>
                    <a:lnTo>
                      <a:pt x="3771" y="562528"/>
                    </a:lnTo>
                    <a:lnTo>
                      <a:pt x="0" y="514968"/>
                    </a:lnTo>
                    <a:lnTo>
                      <a:pt x="4011" y="466930"/>
                    </a:lnTo>
                    <a:lnTo>
                      <a:pt x="15461" y="421380"/>
                    </a:lnTo>
                    <a:lnTo>
                      <a:pt x="33719" y="378946"/>
                    </a:lnTo>
                    <a:lnTo>
                      <a:pt x="58156" y="340258"/>
                    </a:lnTo>
                    <a:lnTo>
                      <a:pt x="88139" y="305943"/>
                    </a:lnTo>
                    <a:lnTo>
                      <a:pt x="123040" y="276630"/>
                    </a:lnTo>
                    <a:lnTo>
                      <a:pt x="162228" y="252949"/>
                    </a:lnTo>
                    <a:lnTo>
                      <a:pt x="205071" y="235526"/>
                    </a:lnTo>
                    <a:lnTo>
                      <a:pt x="250941" y="224991"/>
                    </a:lnTo>
                    <a:lnTo>
                      <a:pt x="299205" y="221972"/>
                    </a:lnTo>
                    <a:lnTo>
                      <a:pt x="324653" y="178547"/>
                    </a:lnTo>
                    <a:lnTo>
                      <a:pt x="354864" y="139105"/>
                    </a:lnTo>
                    <a:lnTo>
                      <a:pt x="389378" y="103948"/>
                    </a:lnTo>
                    <a:lnTo>
                      <a:pt x="427736" y="73381"/>
                    </a:lnTo>
                    <a:lnTo>
                      <a:pt x="469480" y="47706"/>
                    </a:lnTo>
                    <a:lnTo>
                      <a:pt x="514151" y="27227"/>
                    </a:lnTo>
                    <a:lnTo>
                      <a:pt x="561289" y="12247"/>
                    </a:lnTo>
                    <a:lnTo>
                      <a:pt x="610435" y="3070"/>
                    </a:lnTo>
                    <a:lnTo>
                      <a:pt x="661131" y="0"/>
                    </a:lnTo>
                    <a:lnTo>
                      <a:pt x="707069" y="2711"/>
                    </a:lnTo>
                    <a:lnTo>
                      <a:pt x="752200" y="10581"/>
                    </a:lnTo>
                    <a:lnTo>
                      <a:pt x="796062" y="23444"/>
                    </a:lnTo>
                    <a:lnTo>
                      <a:pt x="838190" y="41138"/>
                    </a:lnTo>
                    <a:lnTo>
                      <a:pt x="878122" y="63499"/>
                    </a:lnTo>
                    <a:lnTo>
                      <a:pt x="915396" y="90363"/>
                    </a:lnTo>
                    <a:lnTo>
                      <a:pt x="951634" y="123642"/>
                    </a:lnTo>
                    <a:lnTo>
                      <a:pt x="983448" y="160893"/>
                    </a:lnTo>
                    <a:lnTo>
                      <a:pt x="1010510" y="201590"/>
                    </a:lnTo>
                    <a:lnTo>
                      <a:pt x="1032496" y="245206"/>
                    </a:lnTo>
                    <a:lnTo>
                      <a:pt x="1049078" y="291216"/>
                    </a:lnTo>
                    <a:lnTo>
                      <a:pt x="1097168" y="307722"/>
                    </a:lnTo>
                    <a:lnTo>
                      <a:pt x="1140421" y="332724"/>
                    </a:lnTo>
                    <a:lnTo>
                      <a:pt x="1177897" y="365146"/>
                    </a:lnTo>
                    <a:lnTo>
                      <a:pt x="1208658" y="403913"/>
                    </a:lnTo>
                    <a:lnTo>
                      <a:pt x="1231766" y="447949"/>
                    </a:lnTo>
                    <a:lnTo>
                      <a:pt x="1246283" y="496181"/>
                    </a:lnTo>
                    <a:lnTo>
                      <a:pt x="1251270" y="547533"/>
                    </a:lnTo>
                    <a:lnTo>
                      <a:pt x="1246679" y="596209"/>
                    </a:lnTo>
                    <a:lnTo>
                      <a:pt x="1233332" y="642721"/>
                    </a:lnTo>
                    <a:lnTo>
                      <a:pt x="1211659" y="685977"/>
                    </a:lnTo>
                    <a:lnTo>
                      <a:pt x="1182089" y="724888"/>
                    </a:lnTo>
                    <a:lnTo>
                      <a:pt x="1148002" y="756068"/>
                    </a:lnTo>
                    <a:lnTo>
                      <a:pt x="1109425" y="780595"/>
                    </a:lnTo>
                    <a:lnTo>
                      <a:pt x="1067250" y="798024"/>
                    </a:lnTo>
                    <a:lnTo>
                      <a:pt x="1022366" y="807912"/>
                    </a:lnTo>
                    <a:lnTo>
                      <a:pt x="1018293" y="809388"/>
                    </a:lnTo>
                    <a:lnTo>
                      <a:pt x="1013916" y="810184"/>
                    </a:lnTo>
                    <a:lnTo>
                      <a:pt x="1009340" y="810184"/>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95" name="Google Shape;695;p30"/>
              <p:cNvSpPr/>
              <p:nvPr/>
            </p:nvSpPr>
            <p:spPr>
              <a:xfrm>
                <a:off x="15301484" y="2314984"/>
                <a:ext cx="329951" cy="387737"/>
              </a:xfrm>
              <a:custGeom>
                <a:rect b="b" l="l" r="r" t="t"/>
                <a:pathLst>
                  <a:path extrusionOk="0" h="426085" w="362584">
                    <a:moveTo>
                      <a:pt x="216994" y="212370"/>
                    </a:moveTo>
                    <a:lnTo>
                      <a:pt x="217277" y="36093"/>
                    </a:lnTo>
                    <a:lnTo>
                      <a:pt x="195337" y="2855"/>
                    </a:lnTo>
                    <a:lnTo>
                      <a:pt x="181320" y="0"/>
                    </a:lnTo>
                    <a:lnTo>
                      <a:pt x="167286" y="2808"/>
                    </a:lnTo>
                    <a:lnTo>
                      <a:pt x="145227" y="35967"/>
                    </a:lnTo>
                    <a:lnTo>
                      <a:pt x="144934" y="212077"/>
                    </a:lnTo>
                    <a:lnTo>
                      <a:pt x="144923" y="219092"/>
                    </a:lnTo>
                    <a:lnTo>
                      <a:pt x="139248" y="224788"/>
                    </a:lnTo>
                    <a:lnTo>
                      <a:pt x="15231" y="225438"/>
                    </a:lnTo>
                    <a:lnTo>
                      <a:pt x="0" y="243330"/>
                    </a:lnTo>
                    <a:lnTo>
                      <a:pt x="4111" y="251531"/>
                    </a:lnTo>
                    <a:lnTo>
                      <a:pt x="32919" y="281645"/>
                    </a:lnTo>
                    <a:lnTo>
                      <a:pt x="171530" y="420824"/>
                    </a:lnTo>
                    <a:lnTo>
                      <a:pt x="184660" y="425861"/>
                    </a:lnTo>
                    <a:lnTo>
                      <a:pt x="189686" y="420856"/>
                    </a:lnTo>
                    <a:lnTo>
                      <a:pt x="323462" y="287530"/>
                    </a:lnTo>
                    <a:lnTo>
                      <a:pt x="328674" y="282438"/>
                    </a:lnTo>
                    <a:lnTo>
                      <a:pt x="336883" y="274532"/>
                    </a:lnTo>
                    <a:lnTo>
                      <a:pt x="346942" y="264900"/>
                    </a:lnTo>
                    <a:lnTo>
                      <a:pt x="357702" y="254630"/>
                    </a:lnTo>
                    <a:lnTo>
                      <a:pt x="362235" y="246509"/>
                    </a:lnTo>
                    <a:lnTo>
                      <a:pt x="361457" y="237876"/>
                    </a:lnTo>
                    <a:lnTo>
                      <a:pt x="356228" y="230961"/>
                    </a:lnTo>
                    <a:lnTo>
                      <a:pt x="347409" y="227993"/>
                    </a:lnTo>
                    <a:lnTo>
                      <a:pt x="229455" y="225155"/>
                    </a:lnTo>
                    <a:lnTo>
                      <a:pt x="222512" y="224987"/>
                    </a:lnTo>
                    <a:lnTo>
                      <a:pt x="216984" y="219312"/>
                    </a:lnTo>
                    <a:lnTo>
                      <a:pt x="216994" y="212370"/>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grpSp>
      <p:sp>
        <p:nvSpPr>
          <p:cNvPr id="696" name="Google Shape;696;p30"/>
          <p:cNvSpPr/>
          <p:nvPr/>
        </p:nvSpPr>
        <p:spPr>
          <a:xfrm>
            <a:off x="10486" y="4014358"/>
            <a:ext cx="1223308" cy="1129408"/>
          </a:xfrm>
          <a:custGeom>
            <a:rect b="b" l="l" r="r" t="t"/>
            <a:pathLst>
              <a:path extrusionOk="0" h="2482215" w="2688590">
                <a:moveTo>
                  <a:pt x="2688220" y="0"/>
                </a:moveTo>
                <a:lnTo>
                  <a:pt x="2662761" y="44630"/>
                </a:lnTo>
                <a:lnTo>
                  <a:pt x="2636977" y="88959"/>
                </a:lnTo>
                <a:lnTo>
                  <a:pt x="2610871" y="132985"/>
                </a:lnTo>
                <a:lnTo>
                  <a:pt x="2584443" y="176709"/>
                </a:lnTo>
                <a:lnTo>
                  <a:pt x="2557698" y="220128"/>
                </a:lnTo>
                <a:lnTo>
                  <a:pt x="2530636" y="263244"/>
                </a:lnTo>
                <a:lnTo>
                  <a:pt x="2503262" y="306054"/>
                </a:lnTo>
                <a:lnTo>
                  <a:pt x="2475576" y="348559"/>
                </a:lnTo>
                <a:lnTo>
                  <a:pt x="2447581" y="390757"/>
                </a:lnTo>
                <a:lnTo>
                  <a:pt x="2419280" y="432648"/>
                </a:lnTo>
                <a:lnTo>
                  <a:pt x="2390675" y="474232"/>
                </a:lnTo>
                <a:lnTo>
                  <a:pt x="2361768" y="515507"/>
                </a:lnTo>
                <a:lnTo>
                  <a:pt x="2332562" y="556473"/>
                </a:lnTo>
                <a:lnTo>
                  <a:pt x="2303059" y="597130"/>
                </a:lnTo>
                <a:lnTo>
                  <a:pt x="2273261" y="637476"/>
                </a:lnTo>
                <a:lnTo>
                  <a:pt x="2243170" y="677511"/>
                </a:lnTo>
                <a:lnTo>
                  <a:pt x="2212790" y="717235"/>
                </a:lnTo>
                <a:lnTo>
                  <a:pt x="2182122" y="756646"/>
                </a:lnTo>
                <a:lnTo>
                  <a:pt x="2151169" y="795745"/>
                </a:lnTo>
                <a:lnTo>
                  <a:pt x="2119007" y="835670"/>
                </a:lnTo>
                <a:lnTo>
                  <a:pt x="2086548" y="875263"/>
                </a:lnTo>
                <a:lnTo>
                  <a:pt x="2053794" y="914521"/>
                </a:lnTo>
                <a:lnTo>
                  <a:pt x="2020748" y="953445"/>
                </a:lnTo>
                <a:lnTo>
                  <a:pt x="1987413" y="992033"/>
                </a:lnTo>
                <a:lnTo>
                  <a:pt x="1953791" y="1030286"/>
                </a:lnTo>
                <a:lnTo>
                  <a:pt x="1919884" y="1068201"/>
                </a:lnTo>
                <a:lnTo>
                  <a:pt x="1885696" y="1105780"/>
                </a:lnTo>
                <a:lnTo>
                  <a:pt x="1851228" y="1143020"/>
                </a:lnTo>
                <a:lnTo>
                  <a:pt x="1816483" y="1179921"/>
                </a:lnTo>
                <a:lnTo>
                  <a:pt x="1781465" y="1216483"/>
                </a:lnTo>
                <a:lnTo>
                  <a:pt x="1746174" y="1252704"/>
                </a:lnTo>
                <a:lnTo>
                  <a:pt x="1710615" y="1288584"/>
                </a:lnTo>
                <a:lnTo>
                  <a:pt x="1674789" y="1324123"/>
                </a:lnTo>
                <a:lnTo>
                  <a:pt x="1638700" y="1359319"/>
                </a:lnTo>
                <a:lnTo>
                  <a:pt x="1602349" y="1394172"/>
                </a:lnTo>
                <a:lnTo>
                  <a:pt x="1565739" y="1428681"/>
                </a:lnTo>
                <a:lnTo>
                  <a:pt x="1528873" y="1462845"/>
                </a:lnTo>
                <a:lnTo>
                  <a:pt x="1491754" y="1496665"/>
                </a:lnTo>
                <a:lnTo>
                  <a:pt x="1454383" y="1530138"/>
                </a:lnTo>
                <a:lnTo>
                  <a:pt x="1416764" y="1563264"/>
                </a:lnTo>
                <a:lnTo>
                  <a:pt x="1378900" y="1596043"/>
                </a:lnTo>
                <a:lnTo>
                  <a:pt x="1340791" y="1628474"/>
                </a:lnTo>
                <a:lnTo>
                  <a:pt x="1302442" y="1660556"/>
                </a:lnTo>
                <a:lnTo>
                  <a:pt x="1263855" y="1692288"/>
                </a:lnTo>
                <a:lnTo>
                  <a:pt x="1225032" y="1723670"/>
                </a:lnTo>
                <a:lnTo>
                  <a:pt x="1185976" y="1754701"/>
                </a:lnTo>
                <a:lnTo>
                  <a:pt x="1146690" y="1785381"/>
                </a:lnTo>
                <a:lnTo>
                  <a:pt x="1107175" y="1815707"/>
                </a:lnTo>
                <a:lnTo>
                  <a:pt x="1067435" y="1845681"/>
                </a:lnTo>
                <a:lnTo>
                  <a:pt x="1027473" y="1875301"/>
                </a:lnTo>
                <a:lnTo>
                  <a:pt x="987290" y="1904566"/>
                </a:lnTo>
                <a:lnTo>
                  <a:pt x="946889" y="1933476"/>
                </a:lnTo>
                <a:lnTo>
                  <a:pt x="906273" y="1962030"/>
                </a:lnTo>
                <a:lnTo>
                  <a:pt x="865445" y="1990227"/>
                </a:lnTo>
                <a:lnTo>
                  <a:pt x="824407" y="2018067"/>
                </a:lnTo>
                <a:lnTo>
                  <a:pt x="783161" y="2045549"/>
                </a:lnTo>
                <a:lnTo>
                  <a:pt x="741710" y="2072671"/>
                </a:lnTo>
                <a:lnTo>
                  <a:pt x="700057" y="2099434"/>
                </a:lnTo>
                <a:lnTo>
                  <a:pt x="658205" y="2125837"/>
                </a:lnTo>
                <a:lnTo>
                  <a:pt x="616155" y="2151879"/>
                </a:lnTo>
                <a:lnTo>
                  <a:pt x="573911" y="2177559"/>
                </a:lnTo>
                <a:lnTo>
                  <a:pt x="531474" y="2202877"/>
                </a:lnTo>
                <a:lnTo>
                  <a:pt x="488848" y="2227831"/>
                </a:lnTo>
                <a:lnTo>
                  <a:pt x="446035" y="2252422"/>
                </a:lnTo>
                <a:lnTo>
                  <a:pt x="403038" y="2276648"/>
                </a:lnTo>
                <a:lnTo>
                  <a:pt x="359860" y="2300509"/>
                </a:lnTo>
                <a:lnTo>
                  <a:pt x="316501" y="2324004"/>
                </a:lnTo>
                <a:lnTo>
                  <a:pt x="272967" y="2347132"/>
                </a:lnTo>
                <a:lnTo>
                  <a:pt x="229258" y="2369892"/>
                </a:lnTo>
                <a:lnTo>
                  <a:pt x="185378" y="2392285"/>
                </a:lnTo>
                <a:lnTo>
                  <a:pt x="141329" y="2414308"/>
                </a:lnTo>
                <a:lnTo>
                  <a:pt x="97113" y="2435962"/>
                </a:lnTo>
                <a:lnTo>
                  <a:pt x="52734" y="2457246"/>
                </a:lnTo>
                <a:lnTo>
                  <a:pt x="8193" y="2478159"/>
                </a:lnTo>
                <a:lnTo>
                  <a:pt x="0" y="2481924"/>
                </a:lnTo>
              </a:path>
            </a:pathLst>
          </a:custGeom>
          <a:noFill/>
          <a:ln cap="flat" cmpd="sng" w="9525">
            <a:solidFill>
              <a:srgbClr val="01AF9B"/>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97" name="Google Shape;697;p30"/>
          <p:cNvSpPr/>
          <p:nvPr/>
        </p:nvSpPr>
        <p:spPr>
          <a:xfrm>
            <a:off x="824801" y="3608072"/>
            <a:ext cx="917626" cy="917625"/>
          </a:xfrm>
          <a:custGeom>
            <a:rect b="b" l="l" r="r" t="t"/>
            <a:pathLst>
              <a:path extrusionOk="0" h="2016759" w="2016760">
                <a:moveTo>
                  <a:pt x="1023808" y="0"/>
                </a:moveTo>
                <a:lnTo>
                  <a:pt x="978009" y="376"/>
                </a:lnTo>
                <a:lnTo>
                  <a:pt x="932367" y="2824"/>
                </a:lnTo>
                <a:lnTo>
                  <a:pt x="886954" y="7324"/>
                </a:lnTo>
                <a:lnTo>
                  <a:pt x="841842" y="13858"/>
                </a:lnTo>
                <a:lnTo>
                  <a:pt x="797103" y="22407"/>
                </a:lnTo>
                <a:lnTo>
                  <a:pt x="752809" y="32951"/>
                </a:lnTo>
                <a:lnTo>
                  <a:pt x="709033" y="45473"/>
                </a:lnTo>
                <a:lnTo>
                  <a:pt x="665847" y="59952"/>
                </a:lnTo>
                <a:lnTo>
                  <a:pt x="623324" y="76370"/>
                </a:lnTo>
                <a:lnTo>
                  <a:pt x="581534" y="94709"/>
                </a:lnTo>
                <a:lnTo>
                  <a:pt x="540552" y="114948"/>
                </a:lnTo>
                <a:lnTo>
                  <a:pt x="500449" y="137070"/>
                </a:lnTo>
                <a:lnTo>
                  <a:pt x="461296" y="161055"/>
                </a:lnTo>
                <a:lnTo>
                  <a:pt x="423168" y="186884"/>
                </a:lnTo>
                <a:lnTo>
                  <a:pt x="386135" y="214539"/>
                </a:lnTo>
                <a:lnTo>
                  <a:pt x="350270" y="244001"/>
                </a:lnTo>
                <a:lnTo>
                  <a:pt x="315645" y="275250"/>
                </a:lnTo>
                <a:lnTo>
                  <a:pt x="282333" y="308267"/>
                </a:lnTo>
                <a:lnTo>
                  <a:pt x="250406" y="343035"/>
                </a:lnTo>
                <a:lnTo>
                  <a:pt x="219935" y="379533"/>
                </a:lnTo>
                <a:lnTo>
                  <a:pt x="190994" y="417743"/>
                </a:lnTo>
                <a:lnTo>
                  <a:pt x="163655" y="457646"/>
                </a:lnTo>
                <a:lnTo>
                  <a:pt x="137989" y="499224"/>
                </a:lnTo>
                <a:lnTo>
                  <a:pt x="114330" y="541975"/>
                </a:lnTo>
                <a:lnTo>
                  <a:pt x="92951" y="585365"/>
                </a:lnTo>
                <a:lnTo>
                  <a:pt x="73832" y="629320"/>
                </a:lnTo>
                <a:lnTo>
                  <a:pt x="56956" y="673769"/>
                </a:lnTo>
                <a:lnTo>
                  <a:pt x="42302" y="718640"/>
                </a:lnTo>
                <a:lnTo>
                  <a:pt x="29852" y="763860"/>
                </a:lnTo>
                <a:lnTo>
                  <a:pt x="19587" y="809358"/>
                </a:lnTo>
                <a:lnTo>
                  <a:pt x="11488" y="855060"/>
                </a:lnTo>
                <a:lnTo>
                  <a:pt x="5537" y="900894"/>
                </a:lnTo>
                <a:lnTo>
                  <a:pt x="1714" y="946789"/>
                </a:lnTo>
                <a:lnTo>
                  <a:pt x="0" y="992671"/>
                </a:lnTo>
                <a:lnTo>
                  <a:pt x="376" y="1038470"/>
                </a:lnTo>
                <a:lnTo>
                  <a:pt x="2824" y="1084112"/>
                </a:lnTo>
                <a:lnTo>
                  <a:pt x="7324" y="1129525"/>
                </a:lnTo>
                <a:lnTo>
                  <a:pt x="13858" y="1174638"/>
                </a:lnTo>
                <a:lnTo>
                  <a:pt x="22407" y="1219377"/>
                </a:lnTo>
                <a:lnTo>
                  <a:pt x="32951" y="1263670"/>
                </a:lnTo>
                <a:lnTo>
                  <a:pt x="45473" y="1307446"/>
                </a:lnTo>
                <a:lnTo>
                  <a:pt x="59952" y="1350632"/>
                </a:lnTo>
                <a:lnTo>
                  <a:pt x="76370" y="1393156"/>
                </a:lnTo>
                <a:lnTo>
                  <a:pt x="94709" y="1434945"/>
                </a:lnTo>
                <a:lnTo>
                  <a:pt x="114948" y="1475927"/>
                </a:lnTo>
                <a:lnTo>
                  <a:pt x="137070" y="1516031"/>
                </a:lnTo>
                <a:lnTo>
                  <a:pt x="161055" y="1555183"/>
                </a:lnTo>
                <a:lnTo>
                  <a:pt x="186884" y="1593312"/>
                </a:lnTo>
                <a:lnTo>
                  <a:pt x="214539" y="1630344"/>
                </a:lnTo>
                <a:lnTo>
                  <a:pt x="244001" y="1666209"/>
                </a:lnTo>
                <a:lnTo>
                  <a:pt x="275250" y="1700834"/>
                </a:lnTo>
                <a:lnTo>
                  <a:pt x="308267" y="1734146"/>
                </a:lnTo>
                <a:lnTo>
                  <a:pt x="343035" y="1766074"/>
                </a:lnTo>
                <a:lnTo>
                  <a:pt x="379533" y="1796544"/>
                </a:lnTo>
                <a:lnTo>
                  <a:pt x="417743" y="1825485"/>
                </a:lnTo>
                <a:lnTo>
                  <a:pt x="457646" y="1852825"/>
                </a:lnTo>
                <a:lnTo>
                  <a:pt x="499224" y="1878491"/>
                </a:lnTo>
                <a:lnTo>
                  <a:pt x="541975" y="1902149"/>
                </a:lnTo>
                <a:lnTo>
                  <a:pt x="585365" y="1923529"/>
                </a:lnTo>
                <a:lnTo>
                  <a:pt x="629320" y="1942647"/>
                </a:lnTo>
                <a:lnTo>
                  <a:pt x="673769" y="1959524"/>
                </a:lnTo>
                <a:lnTo>
                  <a:pt x="718640" y="1974178"/>
                </a:lnTo>
                <a:lnTo>
                  <a:pt x="763860" y="1986627"/>
                </a:lnTo>
                <a:lnTo>
                  <a:pt x="809358" y="1996892"/>
                </a:lnTo>
                <a:lnTo>
                  <a:pt x="855060" y="2004991"/>
                </a:lnTo>
                <a:lnTo>
                  <a:pt x="900894" y="2010943"/>
                </a:lnTo>
                <a:lnTo>
                  <a:pt x="946789" y="2014766"/>
                </a:lnTo>
                <a:lnTo>
                  <a:pt x="992671" y="2016480"/>
                </a:lnTo>
                <a:lnTo>
                  <a:pt x="1038470" y="2016104"/>
                </a:lnTo>
                <a:lnTo>
                  <a:pt x="1084112" y="2013656"/>
                </a:lnTo>
                <a:lnTo>
                  <a:pt x="1129525" y="2009155"/>
                </a:lnTo>
                <a:lnTo>
                  <a:pt x="1174638" y="2002621"/>
                </a:lnTo>
                <a:lnTo>
                  <a:pt x="1219377" y="1994073"/>
                </a:lnTo>
                <a:lnTo>
                  <a:pt x="1263670" y="1983528"/>
                </a:lnTo>
                <a:lnTo>
                  <a:pt x="1307446" y="1971007"/>
                </a:lnTo>
                <a:lnTo>
                  <a:pt x="1350632" y="1956527"/>
                </a:lnTo>
                <a:lnTo>
                  <a:pt x="1393156" y="1940109"/>
                </a:lnTo>
                <a:lnTo>
                  <a:pt x="1434945" y="1921771"/>
                </a:lnTo>
                <a:lnTo>
                  <a:pt x="1475927" y="1901531"/>
                </a:lnTo>
                <a:lnTo>
                  <a:pt x="1516031" y="1879410"/>
                </a:lnTo>
                <a:lnTo>
                  <a:pt x="1555183" y="1855425"/>
                </a:lnTo>
                <a:lnTo>
                  <a:pt x="1593312" y="1829595"/>
                </a:lnTo>
                <a:lnTo>
                  <a:pt x="1630344" y="1801940"/>
                </a:lnTo>
                <a:lnTo>
                  <a:pt x="1666209" y="1772479"/>
                </a:lnTo>
                <a:lnTo>
                  <a:pt x="1700834" y="1741230"/>
                </a:lnTo>
                <a:lnTo>
                  <a:pt x="1734146" y="1708212"/>
                </a:lnTo>
                <a:lnTo>
                  <a:pt x="1766074" y="1673445"/>
                </a:lnTo>
                <a:lnTo>
                  <a:pt x="1796544" y="1636946"/>
                </a:lnTo>
                <a:lnTo>
                  <a:pt x="1825485" y="1598736"/>
                </a:lnTo>
                <a:lnTo>
                  <a:pt x="1852825" y="1558833"/>
                </a:lnTo>
                <a:lnTo>
                  <a:pt x="1878491" y="1517256"/>
                </a:lnTo>
                <a:lnTo>
                  <a:pt x="1902149" y="1474504"/>
                </a:lnTo>
                <a:lnTo>
                  <a:pt x="1923529" y="1431115"/>
                </a:lnTo>
                <a:lnTo>
                  <a:pt x="1942647" y="1387159"/>
                </a:lnTo>
                <a:lnTo>
                  <a:pt x="1959524" y="1342710"/>
                </a:lnTo>
                <a:lnTo>
                  <a:pt x="1974178" y="1297839"/>
                </a:lnTo>
                <a:lnTo>
                  <a:pt x="1986627" y="1252619"/>
                </a:lnTo>
                <a:lnTo>
                  <a:pt x="1996892" y="1207122"/>
                </a:lnTo>
                <a:lnTo>
                  <a:pt x="2004991" y="1161420"/>
                </a:lnTo>
                <a:lnTo>
                  <a:pt x="2010943" y="1115585"/>
                </a:lnTo>
                <a:lnTo>
                  <a:pt x="2014766" y="1069691"/>
                </a:lnTo>
                <a:lnTo>
                  <a:pt x="2016480" y="1023808"/>
                </a:lnTo>
                <a:lnTo>
                  <a:pt x="2016104" y="978009"/>
                </a:lnTo>
                <a:lnTo>
                  <a:pt x="2013656" y="932367"/>
                </a:lnTo>
                <a:lnTo>
                  <a:pt x="2009155" y="886954"/>
                </a:lnTo>
                <a:lnTo>
                  <a:pt x="2002621" y="841842"/>
                </a:lnTo>
                <a:lnTo>
                  <a:pt x="1994073" y="797103"/>
                </a:lnTo>
                <a:lnTo>
                  <a:pt x="1983528" y="752809"/>
                </a:lnTo>
                <a:lnTo>
                  <a:pt x="1971007" y="709033"/>
                </a:lnTo>
                <a:lnTo>
                  <a:pt x="1956527" y="665847"/>
                </a:lnTo>
                <a:lnTo>
                  <a:pt x="1940109" y="623324"/>
                </a:lnTo>
                <a:lnTo>
                  <a:pt x="1921771" y="581534"/>
                </a:lnTo>
                <a:lnTo>
                  <a:pt x="1901531" y="540552"/>
                </a:lnTo>
                <a:lnTo>
                  <a:pt x="1879410" y="500449"/>
                </a:lnTo>
                <a:lnTo>
                  <a:pt x="1855425" y="461296"/>
                </a:lnTo>
                <a:lnTo>
                  <a:pt x="1829595" y="423168"/>
                </a:lnTo>
                <a:lnTo>
                  <a:pt x="1801940" y="386135"/>
                </a:lnTo>
                <a:lnTo>
                  <a:pt x="1772479" y="350270"/>
                </a:lnTo>
                <a:lnTo>
                  <a:pt x="1741230" y="315645"/>
                </a:lnTo>
                <a:lnTo>
                  <a:pt x="1708212" y="282333"/>
                </a:lnTo>
                <a:lnTo>
                  <a:pt x="1673445" y="250406"/>
                </a:lnTo>
                <a:lnTo>
                  <a:pt x="1636946" y="219935"/>
                </a:lnTo>
                <a:lnTo>
                  <a:pt x="1598736" y="190994"/>
                </a:lnTo>
                <a:lnTo>
                  <a:pt x="1558833" y="163655"/>
                </a:lnTo>
                <a:lnTo>
                  <a:pt x="1517256" y="137989"/>
                </a:lnTo>
                <a:lnTo>
                  <a:pt x="1474504" y="114330"/>
                </a:lnTo>
                <a:lnTo>
                  <a:pt x="1431115" y="92951"/>
                </a:lnTo>
                <a:lnTo>
                  <a:pt x="1387159" y="73832"/>
                </a:lnTo>
                <a:lnTo>
                  <a:pt x="1342710" y="56956"/>
                </a:lnTo>
                <a:lnTo>
                  <a:pt x="1297839" y="42302"/>
                </a:lnTo>
                <a:lnTo>
                  <a:pt x="1252619" y="29852"/>
                </a:lnTo>
                <a:lnTo>
                  <a:pt x="1207122" y="19587"/>
                </a:lnTo>
                <a:lnTo>
                  <a:pt x="1161420" y="11488"/>
                </a:lnTo>
                <a:lnTo>
                  <a:pt x="1115585" y="5537"/>
                </a:lnTo>
                <a:lnTo>
                  <a:pt x="1069691" y="1714"/>
                </a:lnTo>
                <a:lnTo>
                  <a:pt x="1023808" y="0"/>
                </a:lnTo>
                <a:close/>
              </a:path>
            </a:pathLst>
          </a:custGeom>
          <a:solidFill>
            <a:srgbClr val="126B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98" name="Google Shape;698;p30"/>
          <p:cNvSpPr/>
          <p:nvPr/>
        </p:nvSpPr>
        <p:spPr>
          <a:xfrm>
            <a:off x="1052077" y="4094473"/>
            <a:ext cx="462858" cy="246164"/>
          </a:xfrm>
          <a:custGeom>
            <a:rect b="b" l="l" r="r" t="t"/>
            <a:pathLst>
              <a:path extrusionOk="0" h="541020" w="1017270">
                <a:moveTo>
                  <a:pt x="137838" y="0"/>
                </a:moveTo>
                <a:lnTo>
                  <a:pt x="94938" y="6736"/>
                </a:lnTo>
                <a:lnTo>
                  <a:pt x="57625" y="25840"/>
                </a:lnTo>
                <a:lnTo>
                  <a:pt x="28141" y="55083"/>
                </a:lnTo>
                <a:lnTo>
                  <a:pt x="8733" y="92240"/>
                </a:lnTo>
                <a:lnTo>
                  <a:pt x="1643" y="135084"/>
                </a:lnTo>
                <a:lnTo>
                  <a:pt x="0" y="536318"/>
                </a:lnTo>
                <a:lnTo>
                  <a:pt x="1015550" y="540465"/>
                </a:lnTo>
                <a:lnTo>
                  <a:pt x="1017194" y="139241"/>
                </a:lnTo>
                <a:lnTo>
                  <a:pt x="1010453" y="96336"/>
                </a:lnTo>
                <a:lnTo>
                  <a:pt x="991348" y="59019"/>
                </a:lnTo>
                <a:lnTo>
                  <a:pt x="962104" y="29535"/>
                </a:lnTo>
                <a:lnTo>
                  <a:pt x="924946" y="10126"/>
                </a:lnTo>
                <a:lnTo>
                  <a:pt x="882098" y="3036"/>
                </a:lnTo>
                <a:lnTo>
                  <a:pt x="137838"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699" name="Google Shape;699;p30"/>
          <p:cNvSpPr/>
          <p:nvPr/>
        </p:nvSpPr>
        <p:spPr>
          <a:xfrm>
            <a:off x="1217006" y="3918959"/>
            <a:ext cx="134928" cy="251943"/>
          </a:xfrm>
          <a:custGeom>
            <a:rect b="b" l="l" r="r" t="t"/>
            <a:pathLst>
              <a:path extrusionOk="0" h="553720" w="296544">
                <a:moveTo>
                  <a:pt x="1884" y="0"/>
                </a:moveTo>
                <a:lnTo>
                  <a:pt x="0" y="460404"/>
                </a:lnTo>
                <a:lnTo>
                  <a:pt x="26736" y="525707"/>
                </a:lnTo>
                <a:lnTo>
                  <a:pt x="91819" y="552977"/>
                </a:lnTo>
                <a:lnTo>
                  <a:pt x="201543" y="553428"/>
                </a:lnTo>
                <a:lnTo>
                  <a:pt x="237460" y="546330"/>
                </a:lnTo>
                <a:lnTo>
                  <a:pt x="266846" y="526690"/>
                </a:lnTo>
                <a:lnTo>
                  <a:pt x="286724" y="497462"/>
                </a:lnTo>
                <a:lnTo>
                  <a:pt x="294116" y="461598"/>
                </a:lnTo>
                <a:lnTo>
                  <a:pt x="296001" y="1214"/>
                </a:lnTo>
                <a:lnTo>
                  <a:pt x="188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00" name="Google Shape;700;p30"/>
          <p:cNvSpPr/>
          <p:nvPr/>
        </p:nvSpPr>
        <p:spPr>
          <a:xfrm>
            <a:off x="1158627" y="3815057"/>
            <a:ext cx="252232" cy="252231"/>
          </a:xfrm>
          <a:custGeom>
            <a:rect b="b" l="l" r="r" t="t"/>
            <a:pathLst>
              <a:path extrusionOk="0" h="554354" w="554355">
                <a:moveTo>
                  <a:pt x="83599" y="0"/>
                </a:moveTo>
                <a:lnTo>
                  <a:pt x="25750" y="23691"/>
                </a:lnTo>
                <a:lnTo>
                  <a:pt x="1591" y="81348"/>
                </a:lnTo>
                <a:lnTo>
                  <a:pt x="0" y="470603"/>
                </a:lnTo>
                <a:lnTo>
                  <a:pt x="6292" y="502414"/>
                </a:lnTo>
                <a:lnTo>
                  <a:pt x="23690" y="528443"/>
                </a:lnTo>
                <a:lnTo>
                  <a:pt x="49578" y="546051"/>
                </a:lnTo>
                <a:lnTo>
                  <a:pt x="81337" y="552600"/>
                </a:lnTo>
                <a:lnTo>
                  <a:pt x="470593" y="554192"/>
                </a:lnTo>
                <a:lnTo>
                  <a:pt x="502410" y="547906"/>
                </a:lnTo>
                <a:lnTo>
                  <a:pt x="528442" y="530510"/>
                </a:lnTo>
                <a:lnTo>
                  <a:pt x="546051" y="504620"/>
                </a:lnTo>
                <a:lnTo>
                  <a:pt x="552600" y="472854"/>
                </a:lnTo>
                <a:lnTo>
                  <a:pt x="554182" y="83610"/>
                </a:lnTo>
                <a:lnTo>
                  <a:pt x="547896" y="51791"/>
                </a:lnTo>
                <a:lnTo>
                  <a:pt x="530500" y="25757"/>
                </a:lnTo>
                <a:lnTo>
                  <a:pt x="504614" y="8147"/>
                </a:lnTo>
                <a:lnTo>
                  <a:pt x="472854" y="1602"/>
                </a:lnTo>
                <a:lnTo>
                  <a:pt x="8359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01" name="Google Shape;701;p30"/>
          <p:cNvSpPr/>
          <p:nvPr/>
        </p:nvSpPr>
        <p:spPr>
          <a:xfrm>
            <a:off x="1156935" y="3792941"/>
            <a:ext cx="275346" cy="98523"/>
          </a:xfrm>
          <a:custGeom>
            <a:rect b="b" l="l" r="r" t="t"/>
            <a:pathLst>
              <a:path extrusionOk="0" h="216534" w="605155">
                <a:moveTo>
                  <a:pt x="67924" y="0"/>
                </a:moveTo>
                <a:lnTo>
                  <a:pt x="20241" y="19517"/>
                </a:lnTo>
                <a:lnTo>
                  <a:pt x="335" y="67024"/>
                </a:lnTo>
                <a:lnTo>
                  <a:pt x="0" y="147147"/>
                </a:lnTo>
                <a:lnTo>
                  <a:pt x="5185" y="173361"/>
                </a:lnTo>
                <a:lnTo>
                  <a:pt x="19524" y="194813"/>
                </a:lnTo>
                <a:lnTo>
                  <a:pt x="40862" y="209326"/>
                </a:lnTo>
                <a:lnTo>
                  <a:pt x="67045" y="214726"/>
                </a:lnTo>
                <a:lnTo>
                  <a:pt x="469158" y="216370"/>
                </a:lnTo>
                <a:lnTo>
                  <a:pt x="511738" y="209680"/>
                </a:lnTo>
                <a:lnTo>
                  <a:pt x="548771" y="190720"/>
                </a:lnTo>
                <a:lnTo>
                  <a:pt x="578030" y="161697"/>
                </a:lnTo>
                <a:lnTo>
                  <a:pt x="597290" y="124821"/>
                </a:lnTo>
                <a:lnTo>
                  <a:pt x="604327" y="82301"/>
                </a:lnTo>
                <a:lnTo>
                  <a:pt x="604662" y="2188"/>
                </a:lnTo>
                <a:lnTo>
                  <a:pt x="6792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02" name="Google Shape;702;p30"/>
          <p:cNvSpPr/>
          <p:nvPr/>
        </p:nvSpPr>
        <p:spPr>
          <a:xfrm>
            <a:off x="1245197" y="3962058"/>
            <a:ext cx="78600" cy="43500"/>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nvGrpSpPr>
          <p:cNvPr id="703" name="Google Shape;703;p30"/>
          <p:cNvGrpSpPr/>
          <p:nvPr/>
        </p:nvGrpSpPr>
        <p:grpSpPr>
          <a:xfrm>
            <a:off x="7234254" y="3638881"/>
            <a:ext cx="1910547" cy="1445347"/>
            <a:chOff x="14468513" y="7277763"/>
            <a:chExt cx="3821094" cy="2890693"/>
          </a:xfrm>
        </p:grpSpPr>
        <p:sp>
          <p:nvSpPr>
            <p:cNvPr id="704" name="Google Shape;704;p30"/>
            <p:cNvSpPr/>
            <p:nvPr/>
          </p:nvSpPr>
          <p:spPr>
            <a:xfrm>
              <a:off x="15342572" y="8151760"/>
              <a:ext cx="2947035" cy="2016696"/>
            </a:xfrm>
            <a:custGeom>
              <a:rect b="b" l="l" r="r" t="t"/>
              <a:pathLst>
                <a:path extrusionOk="0" h="2216150" w="3238500">
                  <a:moveTo>
                    <a:pt x="0" y="0"/>
                  </a:moveTo>
                  <a:lnTo>
                    <a:pt x="49017" y="14362"/>
                  </a:lnTo>
                  <a:lnTo>
                    <a:pt x="97828" y="29090"/>
                  </a:lnTo>
                  <a:lnTo>
                    <a:pt x="146432" y="44181"/>
                  </a:lnTo>
                  <a:lnTo>
                    <a:pt x="194827" y="59633"/>
                  </a:lnTo>
                  <a:lnTo>
                    <a:pt x="243013" y="75444"/>
                  </a:lnTo>
                  <a:lnTo>
                    <a:pt x="290989" y="91612"/>
                  </a:lnTo>
                  <a:lnTo>
                    <a:pt x="338753" y="108135"/>
                  </a:lnTo>
                  <a:lnTo>
                    <a:pt x="386305" y="125012"/>
                  </a:lnTo>
                  <a:lnTo>
                    <a:pt x="433643" y="142240"/>
                  </a:lnTo>
                  <a:lnTo>
                    <a:pt x="480766" y="159818"/>
                  </a:lnTo>
                  <a:lnTo>
                    <a:pt x="527674" y="177743"/>
                  </a:lnTo>
                  <a:lnTo>
                    <a:pt x="574365" y="196014"/>
                  </a:lnTo>
                  <a:lnTo>
                    <a:pt x="620838" y="214628"/>
                  </a:lnTo>
                  <a:lnTo>
                    <a:pt x="667092" y="233584"/>
                  </a:lnTo>
                  <a:lnTo>
                    <a:pt x="713126" y="252880"/>
                  </a:lnTo>
                  <a:lnTo>
                    <a:pt x="758939" y="272513"/>
                  </a:lnTo>
                  <a:lnTo>
                    <a:pt x="804530" y="292483"/>
                  </a:lnTo>
                  <a:lnTo>
                    <a:pt x="849898" y="312786"/>
                  </a:lnTo>
                  <a:lnTo>
                    <a:pt x="895042" y="333421"/>
                  </a:lnTo>
                  <a:lnTo>
                    <a:pt x="939960" y="354387"/>
                  </a:lnTo>
                  <a:lnTo>
                    <a:pt x="986021" y="376340"/>
                  </a:lnTo>
                  <a:lnTo>
                    <a:pt x="1031840" y="398640"/>
                  </a:lnTo>
                  <a:lnTo>
                    <a:pt x="1077416" y="421285"/>
                  </a:lnTo>
                  <a:lnTo>
                    <a:pt x="1122747" y="444272"/>
                  </a:lnTo>
                  <a:lnTo>
                    <a:pt x="1167834" y="467600"/>
                  </a:lnTo>
                  <a:lnTo>
                    <a:pt x="1212674" y="491266"/>
                  </a:lnTo>
                  <a:lnTo>
                    <a:pt x="1257266" y="515269"/>
                  </a:lnTo>
                  <a:lnTo>
                    <a:pt x="1301610" y="539605"/>
                  </a:lnTo>
                  <a:lnTo>
                    <a:pt x="1345704" y="564273"/>
                  </a:lnTo>
                  <a:lnTo>
                    <a:pt x="1389547" y="589272"/>
                  </a:lnTo>
                  <a:lnTo>
                    <a:pt x="1433137" y="614598"/>
                  </a:lnTo>
                  <a:lnTo>
                    <a:pt x="1476474" y="640250"/>
                  </a:lnTo>
                  <a:lnTo>
                    <a:pt x="1519557" y="666225"/>
                  </a:lnTo>
                  <a:lnTo>
                    <a:pt x="1562384" y="692522"/>
                  </a:lnTo>
                  <a:lnTo>
                    <a:pt x="1604954" y="719139"/>
                  </a:lnTo>
                  <a:lnTo>
                    <a:pt x="1647267" y="746072"/>
                  </a:lnTo>
                  <a:lnTo>
                    <a:pt x="1689320" y="773321"/>
                  </a:lnTo>
                  <a:lnTo>
                    <a:pt x="1731112" y="800883"/>
                  </a:lnTo>
                  <a:lnTo>
                    <a:pt x="1772643" y="828757"/>
                  </a:lnTo>
                  <a:lnTo>
                    <a:pt x="1813912" y="856939"/>
                  </a:lnTo>
                  <a:lnTo>
                    <a:pt x="1854917" y="885428"/>
                  </a:lnTo>
                  <a:lnTo>
                    <a:pt x="1895657" y="914221"/>
                  </a:lnTo>
                  <a:lnTo>
                    <a:pt x="1936130" y="943317"/>
                  </a:lnTo>
                  <a:lnTo>
                    <a:pt x="1976337" y="972714"/>
                  </a:lnTo>
                  <a:lnTo>
                    <a:pt x="2016275" y="1002409"/>
                  </a:lnTo>
                  <a:lnTo>
                    <a:pt x="2055943" y="1032401"/>
                  </a:lnTo>
                  <a:lnTo>
                    <a:pt x="2095341" y="1062686"/>
                  </a:lnTo>
                  <a:lnTo>
                    <a:pt x="2134467" y="1093264"/>
                  </a:lnTo>
                  <a:lnTo>
                    <a:pt x="2173319" y="1124132"/>
                  </a:lnTo>
                  <a:lnTo>
                    <a:pt x="2211898" y="1155288"/>
                  </a:lnTo>
                  <a:lnTo>
                    <a:pt x="2250201" y="1186730"/>
                  </a:lnTo>
                  <a:lnTo>
                    <a:pt x="2288228" y="1218455"/>
                  </a:lnTo>
                  <a:lnTo>
                    <a:pt x="2325976" y="1250462"/>
                  </a:lnTo>
                  <a:lnTo>
                    <a:pt x="2363446" y="1282749"/>
                  </a:lnTo>
                  <a:lnTo>
                    <a:pt x="2400636" y="1315313"/>
                  </a:lnTo>
                  <a:lnTo>
                    <a:pt x="2437545" y="1348152"/>
                  </a:lnTo>
                  <a:lnTo>
                    <a:pt x="2474172" y="1381265"/>
                  </a:lnTo>
                  <a:lnTo>
                    <a:pt x="2510515" y="1414648"/>
                  </a:lnTo>
                  <a:lnTo>
                    <a:pt x="2546573" y="1448301"/>
                  </a:lnTo>
                  <a:lnTo>
                    <a:pt x="2582345" y="1482221"/>
                  </a:lnTo>
                  <a:lnTo>
                    <a:pt x="2617831" y="1516405"/>
                  </a:lnTo>
                  <a:lnTo>
                    <a:pt x="2653028" y="1550852"/>
                  </a:lnTo>
                  <a:lnTo>
                    <a:pt x="2687937" y="1585560"/>
                  </a:lnTo>
                  <a:lnTo>
                    <a:pt x="2722554" y="1620527"/>
                  </a:lnTo>
                  <a:lnTo>
                    <a:pt x="2756880" y="1655750"/>
                  </a:lnTo>
                  <a:lnTo>
                    <a:pt x="2790914" y="1691227"/>
                  </a:lnTo>
                  <a:lnTo>
                    <a:pt x="2824653" y="1726956"/>
                  </a:lnTo>
                  <a:lnTo>
                    <a:pt x="2858097" y="1762936"/>
                  </a:lnTo>
                  <a:lnTo>
                    <a:pt x="2891245" y="1799163"/>
                  </a:lnTo>
                  <a:lnTo>
                    <a:pt x="2924096" y="1835637"/>
                  </a:lnTo>
                  <a:lnTo>
                    <a:pt x="2956648" y="1872354"/>
                  </a:lnTo>
                  <a:lnTo>
                    <a:pt x="2988901" y="1909314"/>
                  </a:lnTo>
                  <a:lnTo>
                    <a:pt x="3020852" y="1946512"/>
                  </a:lnTo>
                  <a:lnTo>
                    <a:pt x="3052502" y="1983949"/>
                  </a:lnTo>
                  <a:lnTo>
                    <a:pt x="3083848" y="2021621"/>
                  </a:lnTo>
                  <a:lnTo>
                    <a:pt x="3114890" y="2059526"/>
                  </a:lnTo>
                  <a:lnTo>
                    <a:pt x="3145627" y="2097662"/>
                  </a:lnTo>
                  <a:lnTo>
                    <a:pt x="3176056" y="2136028"/>
                  </a:lnTo>
                  <a:lnTo>
                    <a:pt x="3206178" y="2174620"/>
                  </a:lnTo>
                  <a:lnTo>
                    <a:pt x="3235991" y="2213438"/>
                  </a:lnTo>
                  <a:lnTo>
                    <a:pt x="3237924" y="2215995"/>
                  </a:lnTo>
                </a:path>
              </a:pathLst>
            </a:custGeom>
            <a:noFill/>
            <a:ln cap="flat" cmpd="sng" w="9525">
              <a:solidFill>
                <a:srgbClr val="146B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05" name="Google Shape;705;p30"/>
            <p:cNvSpPr/>
            <p:nvPr/>
          </p:nvSpPr>
          <p:spPr>
            <a:xfrm>
              <a:off x="16356964" y="7361193"/>
              <a:ext cx="599230" cy="1342923"/>
            </a:xfrm>
            <a:custGeom>
              <a:rect b="b" l="l" r="r" t="t"/>
              <a:pathLst>
                <a:path extrusionOk="0" h="1475740" w="658494">
                  <a:moveTo>
                    <a:pt x="134773" y="0"/>
                  </a:moveTo>
                  <a:lnTo>
                    <a:pt x="103753" y="61989"/>
                  </a:lnTo>
                  <a:lnTo>
                    <a:pt x="84482" y="105786"/>
                  </a:lnTo>
                  <a:lnTo>
                    <a:pt x="67227" y="150031"/>
                  </a:lnTo>
                  <a:lnTo>
                    <a:pt x="51974" y="194667"/>
                  </a:lnTo>
                  <a:lnTo>
                    <a:pt x="38707" y="239636"/>
                  </a:lnTo>
                  <a:lnTo>
                    <a:pt x="27413" y="284879"/>
                  </a:lnTo>
                  <a:lnTo>
                    <a:pt x="18075" y="330337"/>
                  </a:lnTo>
                  <a:lnTo>
                    <a:pt x="10680" y="375953"/>
                  </a:lnTo>
                  <a:lnTo>
                    <a:pt x="5213" y="421668"/>
                  </a:lnTo>
                  <a:lnTo>
                    <a:pt x="1657" y="467424"/>
                  </a:lnTo>
                  <a:lnTo>
                    <a:pt x="0" y="513162"/>
                  </a:lnTo>
                  <a:lnTo>
                    <a:pt x="225" y="558824"/>
                  </a:lnTo>
                  <a:lnTo>
                    <a:pt x="2317" y="604352"/>
                  </a:lnTo>
                  <a:lnTo>
                    <a:pt x="6263" y="649687"/>
                  </a:lnTo>
                  <a:lnTo>
                    <a:pt x="12047" y="694772"/>
                  </a:lnTo>
                  <a:lnTo>
                    <a:pt x="19655" y="739547"/>
                  </a:lnTo>
                  <a:lnTo>
                    <a:pt x="29070" y="783954"/>
                  </a:lnTo>
                  <a:lnTo>
                    <a:pt x="40280" y="827935"/>
                  </a:lnTo>
                  <a:lnTo>
                    <a:pt x="53267" y="871432"/>
                  </a:lnTo>
                  <a:lnTo>
                    <a:pt x="68019" y="914386"/>
                  </a:lnTo>
                  <a:lnTo>
                    <a:pt x="84520" y="956738"/>
                  </a:lnTo>
                  <a:lnTo>
                    <a:pt x="102754" y="998432"/>
                  </a:lnTo>
                  <a:lnTo>
                    <a:pt x="122708" y="1039408"/>
                  </a:lnTo>
                  <a:lnTo>
                    <a:pt x="144366" y="1079607"/>
                  </a:lnTo>
                  <a:lnTo>
                    <a:pt x="167714" y="1118972"/>
                  </a:lnTo>
                  <a:lnTo>
                    <a:pt x="192736" y="1157445"/>
                  </a:lnTo>
                  <a:lnTo>
                    <a:pt x="219417" y="1194966"/>
                  </a:lnTo>
                  <a:lnTo>
                    <a:pt x="247744" y="1231478"/>
                  </a:lnTo>
                  <a:lnTo>
                    <a:pt x="277700" y="1266921"/>
                  </a:lnTo>
                  <a:lnTo>
                    <a:pt x="309272" y="1301239"/>
                  </a:lnTo>
                  <a:lnTo>
                    <a:pt x="342444" y="1334372"/>
                  </a:lnTo>
                  <a:lnTo>
                    <a:pt x="377201" y="1366262"/>
                  </a:lnTo>
                  <a:lnTo>
                    <a:pt x="413529" y="1396851"/>
                  </a:lnTo>
                  <a:lnTo>
                    <a:pt x="451412" y="1426081"/>
                  </a:lnTo>
                  <a:lnTo>
                    <a:pt x="490836" y="1453892"/>
                  </a:lnTo>
                  <a:lnTo>
                    <a:pt x="522971" y="1475546"/>
                  </a:lnTo>
                  <a:lnTo>
                    <a:pt x="545113" y="1432678"/>
                  </a:lnTo>
                  <a:lnTo>
                    <a:pt x="565230" y="1389277"/>
                  </a:lnTo>
                  <a:lnTo>
                    <a:pt x="583337" y="1345399"/>
                  </a:lnTo>
                  <a:lnTo>
                    <a:pt x="599450" y="1301104"/>
                  </a:lnTo>
                  <a:lnTo>
                    <a:pt x="613582" y="1256449"/>
                  </a:lnTo>
                  <a:lnTo>
                    <a:pt x="625748" y="1211491"/>
                  </a:lnTo>
                  <a:lnTo>
                    <a:pt x="635964" y="1166290"/>
                  </a:lnTo>
                  <a:lnTo>
                    <a:pt x="644244" y="1120903"/>
                  </a:lnTo>
                  <a:lnTo>
                    <a:pt x="650602" y="1075387"/>
                  </a:lnTo>
                  <a:lnTo>
                    <a:pt x="655054" y="1029802"/>
                  </a:lnTo>
                  <a:lnTo>
                    <a:pt x="657614" y="984204"/>
                  </a:lnTo>
                  <a:lnTo>
                    <a:pt x="658297" y="938652"/>
                  </a:lnTo>
                  <a:lnTo>
                    <a:pt x="657118" y="893204"/>
                  </a:lnTo>
                  <a:lnTo>
                    <a:pt x="654091" y="847917"/>
                  </a:lnTo>
                  <a:lnTo>
                    <a:pt x="649232" y="802850"/>
                  </a:lnTo>
                  <a:lnTo>
                    <a:pt x="642554" y="758060"/>
                  </a:lnTo>
                  <a:lnTo>
                    <a:pt x="634074" y="713606"/>
                  </a:lnTo>
                  <a:lnTo>
                    <a:pt x="623804" y="669546"/>
                  </a:lnTo>
                  <a:lnTo>
                    <a:pt x="611761" y="625937"/>
                  </a:lnTo>
                  <a:lnTo>
                    <a:pt x="597959" y="582837"/>
                  </a:lnTo>
                  <a:lnTo>
                    <a:pt x="582413" y="540305"/>
                  </a:lnTo>
                  <a:lnTo>
                    <a:pt x="565137" y="498398"/>
                  </a:lnTo>
                  <a:lnTo>
                    <a:pt x="546146" y="457174"/>
                  </a:lnTo>
                  <a:lnTo>
                    <a:pt x="525455" y="416691"/>
                  </a:lnTo>
                  <a:lnTo>
                    <a:pt x="503079" y="377008"/>
                  </a:lnTo>
                  <a:lnTo>
                    <a:pt x="479033" y="338182"/>
                  </a:lnTo>
                  <a:lnTo>
                    <a:pt x="453331" y="300271"/>
                  </a:lnTo>
                  <a:lnTo>
                    <a:pt x="425987" y="263332"/>
                  </a:lnTo>
                  <a:lnTo>
                    <a:pt x="397018" y="227425"/>
                  </a:lnTo>
                  <a:lnTo>
                    <a:pt x="366437" y="192607"/>
                  </a:lnTo>
                  <a:lnTo>
                    <a:pt x="334259" y="158936"/>
                  </a:lnTo>
                  <a:lnTo>
                    <a:pt x="300499" y="126469"/>
                  </a:lnTo>
                  <a:lnTo>
                    <a:pt x="265172" y="95265"/>
                  </a:lnTo>
                  <a:lnTo>
                    <a:pt x="228293" y="65383"/>
                  </a:lnTo>
                  <a:lnTo>
                    <a:pt x="189875" y="36878"/>
                  </a:lnTo>
                  <a:lnTo>
                    <a:pt x="149935" y="9811"/>
                  </a:lnTo>
                  <a:lnTo>
                    <a:pt x="134773" y="0"/>
                  </a:lnTo>
                  <a:close/>
                </a:path>
              </a:pathLst>
            </a:custGeom>
            <a:solidFill>
              <a:srgbClr val="56C0A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06" name="Google Shape;706;p30"/>
            <p:cNvSpPr/>
            <p:nvPr/>
          </p:nvSpPr>
          <p:spPr>
            <a:xfrm>
              <a:off x="16039878" y="9271989"/>
              <a:ext cx="1424400" cy="565136"/>
            </a:xfrm>
            <a:custGeom>
              <a:rect b="b" l="l" r="r" t="t"/>
              <a:pathLst>
                <a:path extrusionOk="0" h="621029" w="1565275">
                  <a:moveTo>
                    <a:pt x="828312" y="0"/>
                  </a:moveTo>
                  <a:lnTo>
                    <a:pt x="783035" y="10"/>
                  </a:lnTo>
                  <a:lnTo>
                    <a:pt x="737793" y="1807"/>
                  </a:lnTo>
                  <a:lnTo>
                    <a:pt x="692644" y="5391"/>
                  </a:lnTo>
                  <a:lnTo>
                    <a:pt x="647644" y="10759"/>
                  </a:lnTo>
                  <a:lnTo>
                    <a:pt x="602850" y="17911"/>
                  </a:lnTo>
                  <a:lnTo>
                    <a:pt x="558319" y="26846"/>
                  </a:lnTo>
                  <a:lnTo>
                    <a:pt x="514107" y="37562"/>
                  </a:lnTo>
                  <a:lnTo>
                    <a:pt x="470256" y="50064"/>
                  </a:lnTo>
                  <a:lnTo>
                    <a:pt x="426869" y="64335"/>
                  </a:lnTo>
                  <a:lnTo>
                    <a:pt x="383957" y="80389"/>
                  </a:lnTo>
                  <a:lnTo>
                    <a:pt x="341591" y="98220"/>
                  </a:lnTo>
                  <a:lnTo>
                    <a:pt x="299828" y="117827"/>
                  </a:lnTo>
                  <a:lnTo>
                    <a:pt x="258726" y="139208"/>
                  </a:lnTo>
                  <a:lnTo>
                    <a:pt x="218340" y="162364"/>
                  </a:lnTo>
                  <a:lnTo>
                    <a:pt x="178728" y="187292"/>
                  </a:lnTo>
                  <a:lnTo>
                    <a:pt x="139946" y="213991"/>
                  </a:lnTo>
                  <a:lnTo>
                    <a:pt x="102051" y="242460"/>
                  </a:lnTo>
                  <a:lnTo>
                    <a:pt x="65101" y="272698"/>
                  </a:lnTo>
                  <a:lnTo>
                    <a:pt x="29150" y="304705"/>
                  </a:lnTo>
                  <a:lnTo>
                    <a:pt x="0" y="331761"/>
                  </a:lnTo>
                  <a:lnTo>
                    <a:pt x="36629" y="363049"/>
                  </a:lnTo>
                  <a:lnTo>
                    <a:pt x="74213" y="392541"/>
                  </a:lnTo>
                  <a:lnTo>
                    <a:pt x="112694" y="420236"/>
                  </a:lnTo>
                  <a:lnTo>
                    <a:pt x="152016" y="446137"/>
                  </a:lnTo>
                  <a:lnTo>
                    <a:pt x="192122" y="470244"/>
                  </a:lnTo>
                  <a:lnTo>
                    <a:pt x="232957" y="492558"/>
                  </a:lnTo>
                  <a:lnTo>
                    <a:pt x="274462" y="513082"/>
                  </a:lnTo>
                  <a:lnTo>
                    <a:pt x="316583" y="531815"/>
                  </a:lnTo>
                  <a:lnTo>
                    <a:pt x="359262" y="548759"/>
                  </a:lnTo>
                  <a:lnTo>
                    <a:pt x="402443" y="563914"/>
                  </a:lnTo>
                  <a:lnTo>
                    <a:pt x="446069" y="577283"/>
                  </a:lnTo>
                  <a:lnTo>
                    <a:pt x="490084" y="588866"/>
                  </a:lnTo>
                  <a:lnTo>
                    <a:pt x="534431" y="598664"/>
                  </a:lnTo>
                  <a:lnTo>
                    <a:pt x="579055" y="606679"/>
                  </a:lnTo>
                  <a:lnTo>
                    <a:pt x="623897" y="612911"/>
                  </a:lnTo>
                  <a:lnTo>
                    <a:pt x="668903" y="617362"/>
                  </a:lnTo>
                  <a:lnTo>
                    <a:pt x="714015" y="620033"/>
                  </a:lnTo>
                  <a:lnTo>
                    <a:pt x="759177" y="620924"/>
                  </a:lnTo>
                  <a:lnTo>
                    <a:pt x="804410" y="620033"/>
                  </a:lnTo>
                  <a:lnTo>
                    <a:pt x="849539" y="617362"/>
                  </a:lnTo>
                  <a:lnTo>
                    <a:pt x="894396" y="612934"/>
                  </a:lnTo>
                  <a:lnTo>
                    <a:pt x="939192" y="606720"/>
                  </a:lnTo>
                  <a:lnTo>
                    <a:pt x="983755" y="598732"/>
                  </a:lnTo>
                  <a:lnTo>
                    <a:pt x="1028029" y="588972"/>
                  </a:lnTo>
                  <a:lnTo>
                    <a:pt x="1071957" y="577440"/>
                  </a:lnTo>
                  <a:lnTo>
                    <a:pt x="1115484" y="564138"/>
                  </a:lnTo>
                  <a:lnTo>
                    <a:pt x="1158551" y="549066"/>
                  </a:lnTo>
                  <a:lnTo>
                    <a:pt x="1201103" y="532227"/>
                  </a:lnTo>
                  <a:lnTo>
                    <a:pt x="1243084" y="513620"/>
                  </a:lnTo>
                  <a:lnTo>
                    <a:pt x="1284436" y="493248"/>
                  </a:lnTo>
                  <a:lnTo>
                    <a:pt x="1325104" y="471111"/>
                  </a:lnTo>
                  <a:lnTo>
                    <a:pt x="1365030" y="447210"/>
                  </a:lnTo>
                  <a:lnTo>
                    <a:pt x="1404158" y="421547"/>
                  </a:lnTo>
                  <a:lnTo>
                    <a:pt x="1442433" y="394123"/>
                  </a:lnTo>
                  <a:lnTo>
                    <a:pt x="1479796" y="364938"/>
                  </a:lnTo>
                  <a:lnTo>
                    <a:pt x="1516192" y="333993"/>
                  </a:lnTo>
                  <a:lnTo>
                    <a:pt x="1551565" y="301291"/>
                  </a:lnTo>
                  <a:lnTo>
                    <a:pt x="1564905" y="288422"/>
                  </a:lnTo>
                  <a:lnTo>
                    <a:pt x="1548486" y="274360"/>
                  </a:lnTo>
                  <a:lnTo>
                    <a:pt x="1511287" y="243815"/>
                  </a:lnTo>
                  <a:lnTo>
                    <a:pt x="1473158" y="215077"/>
                  </a:lnTo>
                  <a:lnTo>
                    <a:pt x="1434156" y="188144"/>
                  </a:lnTo>
                  <a:lnTo>
                    <a:pt x="1394339" y="163014"/>
                  </a:lnTo>
                  <a:lnTo>
                    <a:pt x="1353763" y="139688"/>
                  </a:lnTo>
                  <a:lnTo>
                    <a:pt x="1312485" y="118164"/>
                  </a:lnTo>
                  <a:lnTo>
                    <a:pt x="1270561" y="98441"/>
                  </a:lnTo>
                  <a:lnTo>
                    <a:pt x="1228049" y="80517"/>
                  </a:lnTo>
                  <a:lnTo>
                    <a:pt x="1185004" y="64392"/>
                  </a:lnTo>
                  <a:lnTo>
                    <a:pt x="1141466" y="50059"/>
                  </a:lnTo>
                  <a:lnTo>
                    <a:pt x="1097547" y="37532"/>
                  </a:lnTo>
                  <a:lnTo>
                    <a:pt x="1053247" y="26796"/>
                  </a:lnTo>
                  <a:lnTo>
                    <a:pt x="1008643" y="17853"/>
                  </a:lnTo>
                  <a:lnTo>
                    <a:pt x="963790" y="10703"/>
                  </a:lnTo>
                  <a:lnTo>
                    <a:pt x="918747" y="5345"/>
                  </a:lnTo>
                  <a:lnTo>
                    <a:pt x="873568" y="1778"/>
                  </a:lnTo>
                  <a:lnTo>
                    <a:pt x="828312" y="0"/>
                  </a:lnTo>
                  <a:close/>
                </a:path>
              </a:pathLst>
            </a:custGeom>
            <a:solidFill>
              <a:srgbClr val="56C0A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07" name="Google Shape;707;p30"/>
            <p:cNvSpPr/>
            <p:nvPr/>
          </p:nvSpPr>
          <p:spPr>
            <a:xfrm>
              <a:off x="16587970" y="7824996"/>
              <a:ext cx="294704" cy="1040130"/>
            </a:xfrm>
            <a:custGeom>
              <a:rect b="b" l="l" r="r" t="t"/>
              <a:pathLst>
                <a:path extrusionOk="0" h="1143000" w="323850">
                  <a:moveTo>
                    <a:pt x="323854" y="1142509"/>
                  </a:moveTo>
                  <a:lnTo>
                    <a:pt x="0" y="0"/>
                  </a:lnTo>
                </a:path>
              </a:pathLst>
            </a:custGeom>
            <a:noFill/>
            <a:ln cap="flat" cmpd="sng" w="9525">
              <a:solidFill>
                <a:srgbClr val="146B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08" name="Google Shape;708;p30"/>
            <p:cNvSpPr/>
            <p:nvPr/>
          </p:nvSpPr>
          <p:spPr>
            <a:xfrm>
              <a:off x="16615858" y="9519795"/>
              <a:ext cx="1096759" cy="84365"/>
            </a:xfrm>
            <a:custGeom>
              <a:rect b="b" l="l" r="r" t="t"/>
              <a:pathLst>
                <a:path extrusionOk="0" h="92709" w="1205230">
                  <a:moveTo>
                    <a:pt x="1205198" y="0"/>
                  </a:moveTo>
                  <a:lnTo>
                    <a:pt x="0" y="92143"/>
                  </a:lnTo>
                </a:path>
              </a:pathLst>
            </a:custGeom>
            <a:noFill/>
            <a:ln cap="flat" cmpd="sng" w="9525">
              <a:solidFill>
                <a:srgbClr val="146B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09" name="Google Shape;709;p30"/>
            <p:cNvSpPr/>
            <p:nvPr/>
          </p:nvSpPr>
          <p:spPr>
            <a:xfrm>
              <a:off x="14468513" y="7277763"/>
              <a:ext cx="1749151" cy="1749152"/>
            </a:xfrm>
            <a:custGeom>
              <a:rect b="b" l="l" r="r" t="t"/>
              <a:pathLst>
                <a:path extrusionOk="0" h="1922145" w="1922144">
                  <a:moveTo>
                    <a:pt x="949453" y="0"/>
                  </a:moveTo>
                  <a:lnTo>
                    <a:pt x="903739" y="1623"/>
                  </a:lnTo>
                  <a:lnTo>
                    <a:pt x="858376" y="5413"/>
                  </a:lnTo>
                  <a:lnTo>
                    <a:pt x="813433" y="11333"/>
                  </a:lnTo>
                  <a:lnTo>
                    <a:pt x="768978" y="19344"/>
                  </a:lnTo>
                  <a:lnTo>
                    <a:pt x="725079" y="29409"/>
                  </a:lnTo>
                  <a:lnTo>
                    <a:pt x="681804" y="41491"/>
                  </a:lnTo>
                  <a:lnTo>
                    <a:pt x="639221" y="55552"/>
                  </a:lnTo>
                  <a:lnTo>
                    <a:pt x="597399" y="71554"/>
                  </a:lnTo>
                  <a:lnTo>
                    <a:pt x="556405" y="89460"/>
                  </a:lnTo>
                  <a:lnTo>
                    <a:pt x="516308" y="109231"/>
                  </a:lnTo>
                  <a:lnTo>
                    <a:pt x="477176" y="130831"/>
                  </a:lnTo>
                  <a:lnTo>
                    <a:pt x="439076" y="154222"/>
                  </a:lnTo>
                  <a:lnTo>
                    <a:pt x="402078" y="179366"/>
                  </a:lnTo>
                  <a:lnTo>
                    <a:pt x="366249" y="206226"/>
                  </a:lnTo>
                  <a:lnTo>
                    <a:pt x="331657" y="234764"/>
                  </a:lnTo>
                  <a:lnTo>
                    <a:pt x="298371" y="264942"/>
                  </a:lnTo>
                  <a:lnTo>
                    <a:pt x="266459" y="296723"/>
                  </a:lnTo>
                  <a:lnTo>
                    <a:pt x="235988" y="330068"/>
                  </a:lnTo>
                  <a:lnTo>
                    <a:pt x="207027" y="364942"/>
                  </a:lnTo>
                  <a:lnTo>
                    <a:pt x="179644" y="401305"/>
                  </a:lnTo>
                  <a:lnTo>
                    <a:pt x="153908" y="439121"/>
                  </a:lnTo>
                  <a:lnTo>
                    <a:pt x="129886" y="478351"/>
                  </a:lnTo>
                  <a:lnTo>
                    <a:pt x="107646" y="518959"/>
                  </a:lnTo>
                  <a:lnTo>
                    <a:pt x="87257" y="560905"/>
                  </a:lnTo>
                  <a:lnTo>
                    <a:pt x="68787" y="604154"/>
                  </a:lnTo>
                  <a:lnTo>
                    <a:pt x="52304" y="648667"/>
                  </a:lnTo>
                  <a:lnTo>
                    <a:pt x="37876" y="694407"/>
                  </a:lnTo>
                  <a:lnTo>
                    <a:pt x="25706" y="740798"/>
                  </a:lnTo>
                  <a:lnTo>
                    <a:pt x="15930" y="787247"/>
                  </a:lnTo>
                  <a:lnTo>
                    <a:pt x="8509" y="833686"/>
                  </a:lnTo>
                  <a:lnTo>
                    <a:pt x="3405" y="880045"/>
                  </a:lnTo>
                  <a:lnTo>
                    <a:pt x="581" y="926257"/>
                  </a:lnTo>
                  <a:lnTo>
                    <a:pt x="0" y="972254"/>
                  </a:lnTo>
                  <a:lnTo>
                    <a:pt x="1622" y="1017968"/>
                  </a:lnTo>
                  <a:lnTo>
                    <a:pt x="5412" y="1063330"/>
                  </a:lnTo>
                  <a:lnTo>
                    <a:pt x="11332" y="1108272"/>
                  </a:lnTo>
                  <a:lnTo>
                    <a:pt x="19343" y="1152727"/>
                  </a:lnTo>
                  <a:lnTo>
                    <a:pt x="29408" y="1196626"/>
                  </a:lnTo>
                  <a:lnTo>
                    <a:pt x="41490" y="1239900"/>
                  </a:lnTo>
                  <a:lnTo>
                    <a:pt x="55551" y="1282483"/>
                  </a:lnTo>
                  <a:lnTo>
                    <a:pt x="71553" y="1324305"/>
                  </a:lnTo>
                  <a:lnTo>
                    <a:pt x="89458" y="1365298"/>
                  </a:lnTo>
                  <a:lnTo>
                    <a:pt x="109230" y="1405395"/>
                  </a:lnTo>
                  <a:lnTo>
                    <a:pt x="130830" y="1444527"/>
                  </a:lnTo>
                  <a:lnTo>
                    <a:pt x="154221" y="1482626"/>
                  </a:lnTo>
                  <a:lnTo>
                    <a:pt x="179365" y="1519624"/>
                  </a:lnTo>
                  <a:lnTo>
                    <a:pt x="206225" y="1555453"/>
                  </a:lnTo>
                  <a:lnTo>
                    <a:pt x="234762" y="1590045"/>
                  </a:lnTo>
                  <a:lnTo>
                    <a:pt x="264940" y="1623331"/>
                  </a:lnTo>
                  <a:lnTo>
                    <a:pt x="296721" y="1655243"/>
                  </a:lnTo>
                  <a:lnTo>
                    <a:pt x="330067" y="1685714"/>
                  </a:lnTo>
                  <a:lnTo>
                    <a:pt x="364940" y="1714675"/>
                  </a:lnTo>
                  <a:lnTo>
                    <a:pt x="401303" y="1742057"/>
                  </a:lnTo>
                  <a:lnTo>
                    <a:pt x="439118" y="1767794"/>
                  </a:lnTo>
                  <a:lnTo>
                    <a:pt x="478348" y="1791816"/>
                  </a:lnTo>
                  <a:lnTo>
                    <a:pt x="518955" y="1814055"/>
                  </a:lnTo>
                  <a:lnTo>
                    <a:pt x="560901" y="1834444"/>
                  </a:lnTo>
                  <a:lnTo>
                    <a:pt x="604149" y="1852914"/>
                  </a:lnTo>
                  <a:lnTo>
                    <a:pt x="648661" y="1869398"/>
                  </a:lnTo>
                  <a:lnTo>
                    <a:pt x="694400" y="1883826"/>
                  </a:lnTo>
                  <a:lnTo>
                    <a:pt x="740793" y="1895995"/>
                  </a:lnTo>
                  <a:lnTo>
                    <a:pt x="787243" y="1905771"/>
                  </a:lnTo>
                  <a:lnTo>
                    <a:pt x="833682" y="1913193"/>
                  </a:lnTo>
                  <a:lnTo>
                    <a:pt x="880042" y="1918297"/>
                  </a:lnTo>
                  <a:lnTo>
                    <a:pt x="926255" y="1921121"/>
                  </a:lnTo>
                  <a:lnTo>
                    <a:pt x="972252" y="1921703"/>
                  </a:lnTo>
                  <a:lnTo>
                    <a:pt x="1017967" y="1920080"/>
                  </a:lnTo>
                  <a:lnTo>
                    <a:pt x="1063329" y="1916290"/>
                  </a:lnTo>
                  <a:lnTo>
                    <a:pt x="1108272" y="1910371"/>
                  </a:lnTo>
                  <a:lnTo>
                    <a:pt x="1152727" y="1902361"/>
                  </a:lnTo>
                  <a:lnTo>
                    <a:pt x="1196626" y="1892296"/>
                  </a:lnTo>
                  <a:lnTo>
                    <a:pt x="1239901" y="1880214"/>
                  </a:lnTo>
                  <a:lnTo>
                    <a:pt x="1282484" y="1866154"/>
                  </a:lnTo>
                  <a:lnTo>
                    <a:pt x="1324307" y="1850152"/>
                  </a:lnTo>
                  <a:lnTo>
                    <a:pt x="1365300" y="1832247"/>
                  </a:lnTo>
                  <a:lnTo>
                    <a:pt x="1405398" y="1812475"/>
                  </a:lnTo>
                  <a:lnTo>
                    <a:pt x="1444530" y="1790876"/>
                  </a:lnTo>
                  <a:lnTo>
                    <a:pt x="1482629" y="1767485"/>
                  </a:lnTo>
                  <a:lnTo>
                    <a:pt x="1519628" y="1742341"/>
                  </a:lnTo>
                  <a:lnTo>
                    <a:pt x="1555457" y="1715481"/>
                  </a:lnTo>
                  <a:lnTo>
                    <a:pt x="1590048" y="1686944"/>
                  </a:lnTo>
                  <a:lnTo>
                    <a:pt x="1623334" y="1656766"/>
                  </a:lnTo>
                  <a:lnTo>
                    <a:pt x="1655247" y="1624985"/>
                  </a:lnTo>
                  <a:lnTo>
                    <a:pt x="1685718" y="1591639"/>
                  </a:lnTo>
                  <a:lnTo>
                    <a:pt x="1714678" y="1556766"/>
                  </a:lnTo>
                  <a:lnTo>
                    <a:pt x="1742061" y="1520403"/>
                  </a:lnTo>
                  <a:lnTo>
                    <a:pt x="1767797" y="1482587"/>
                  </a:lnTo>
                  <a:lnTo>
                    <a:pt x="1791820" y="1443357"/>
                  </a:lnTo>
                  <a:lnTo>
                    <a:pt x="1814059" y="1402749"/>
                  </a:lnTo>
                  <a:lnTo>
                    <a:pt x="1834448" y="1360803"/>
                  </a:lnTo>
                  <a:lnTo>
                    <a:pt x="1852918" y="1317554"/>
                  </a:lnTo>
                  <a:lnTo>
                    <a:pt x="1869402" y="1273041"/>
                  </a:lnTo>
                  <a:lnTo>
                    <a:pt x="1883830" y="1227301"/>
                  </a:lnTo>
                  <a:lnTo>
                    <a:pt x="1895999" y="1180909"/>
                  </a:lnTo>
                  <a:lnTo>
                    <a:pt x="1905775" y="1134459"/>
                  </a:lnTo>
                  <a:lnTo>
                    <a:pt x="1913197" y="1088020"/>
                  </a:lnTo>
                  <a:lnTo>
                    <a:pt x="1918300" y="1041660"/>
                  </a:lnTo>
                  <a:lnTo>
                    <a:pt x="1921124" y="995447"/>
                  </a:lnTo>
                  <a:lnTo>
                    <a:pt x="1921706" y="949449"/>
                  </a:lnTo>
                  <a:lnTo>
                    <a:pt x="1920083" y="903735"/>
                  </a:lnTo>
                  <a:lnTo>
                    <a:pt x="1916293" y="858372"/>
                  </a:lnTo>
                  <a:lnTo>
                    <a:pt x="1910374" y="813429"/>
                  </a:lnTo>
                  <a:lnTo>
                    <a:pt x="1902363" y="768974"/>
                  </a:lnTo>
                  <a:lnTo>
                    <a:pt x="1892297" y="725075"/>
                  </a:lnTo>
                  <a:lnTo>
                    <a:pt x="1880216" y="681800"/>
                  </a:lnTo>
                  <a:lnTo>
                    <a:pt x="1866155" y="639217"/>
                  </a:lnTo>
                  <a:lnTo>
                    <a:pt x="1850153" y="597395"/>
                  </a:lnTo>
                  <a:lnTo>
                    <a:pt x="1832247" y="556401"/>
                  </a:lnTo>
                  <a:lnTo>
                    <a:pt x="1812476" y="516304"/>
                  </a:lnTo>
                  <a:lnTo>
                    <a:pt x="1790875" y="477172"/>
                  </a:lnTo>
                  <a:lnTo>
                    <a:pt x="1767485" y="439072"/>
                  </a:lnTo>
                  <a:lnTo>
                    <a:pt x="1742340" y="402074"/>
                  </a:lnTo>
                  <a:lnTo>
                    <a:pt x="1715481" y="366245"/>
                  </a:lnTo>
                  <a:lnTo>
                    <a:pt x="1686943" y="331653"/>
                  </a:lnTo>
                  <a:lnTo>
                    <a:pt x="1656765" y="298367"/>
                  </a:lnTo>
                  <a:lnTo>
                    <a:pt x="1624985" y="266455"/>
                  </a:lnTo>
                  <a:lnTo>
                    <a:pt x="1591639" y="235984"/>
                  </a:lnTo>
                  <a:lnTo>
                    <a:pt x="1556766" y="207023"/>
                  </a:lnTo>
                  <a:lnTo>
                    <a:pt x="1520403" y="179641"/>
                  </a:lnTo>
                  <a:lnTo>
                    <a:pt x="1482587" y="153904"/>
                  </a:lnTo>
                  <a:lnTo>
                    <a:pt x="1443357" y="129882"/>
                  </a:lnTo>
                  <a:lnTo>
                    <a:pt x="1402750" y="107642"/>
                  </a:lnTo>
                  <a:lnTo>
                    <a:pt x="1360804" y="87253"/>
                  </a:lnTo>
                  <a:lnTo>
                    <a:pt x="1317556" y="68783"/>
                  </a:lnTo>
                  <a:lnTo>
                    <a:pt x="1273044" y="52300"/>
                  </a:lnTo>
                  <a:lnTo>
                    <a:pt x="1227305" y="37872"/>
                  </a:lnTo>
                  <a:lnTo>
                    <a:pt x="1180913" y="25703"/>
                  </a:lnTo>
                  <a:lnTo>
                    <a:pt x="1134463" y="15928"/>
                  </a:lnTo>
                  <a:lnTo>
                    <a:pt x="1088024" y="8507"/>
                  </a:lnTo>
                  <a:lnTo>
                    <a:pt x="1041664" y="3404"/>
                  </a:lnTo>
                  <a:lnTo>
                    <a:pt x="995451" y="581"/>
                  </a:lnTo>
                  <a:lnTo>
                    <a:pt x="949453" y="0"/>
                  </a:lnTo>
                  <a:close/>
                </a:path>
              </a:pathLst>
            </a:custGeom>
            <a:solidFill>
              <a:srgbClr val="56C0A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10" name="Google Shape;710;p30"/>
            <p:cNvSpPr/>
            <p:nvPr/>
          </p:nvSpPr>
          <p:spPr>
            <a:xfrm>
              <a:off x="14809095" y="7756282"/>
              <a:ext cx="1067867" cy="951719"/>
            </a:xfrm>
            <a:custGeom>
              <a:rect b="b" l="l" r="r" t="t"/>
              <a:pathLst>
                <a:path extrusionOk="0" h="1045845" w="1173480">
                  <a:moveTo>
                    <a:pt x="94730" y="100541"/>
                  </a:moveTo>
                  <a:lnTo>
                    <a:pt x="133989" y="64896"/>
                  </a:lnTo>
                  <a:lnTo>
                    <a:pt x="177885" y="36704"/>
                  </a:lnTo>
                  <a:lnTo>
                    <a:pt x="225680" y="16280"/>
                  </a:lnTo>
                  <a:lnTo>
                    <a:pt x="276638" y="3940"/>
                  </a:lnTo>
                  <a:lnTo>
                    <a:pt x="330021" y="0"/>
                  </a:lnTo>
                  <a:lnTo>
                    <a:pt x="379677" y="4341"/>
                  </a:lnTo>
                  <a:lnTo>
                    <a:pt x="426980" y="16635"/>
                  </a:lnTo>
                  <a:lnTo>
                    <a:pt x="471768" y="36826"/>
                  </a:lnTo>
                  <a:lnTo>
                    <a:pt x="513879" y="64856"/>
                  </a:lnTo>
                  <a:lnTo>
                    <a:pt x="552974" y="100602"/>
                  </a:lnTo>
                  <a:lnTo>
                    <a:pt x="587866" y="143157"/>
                  </a:lnTo>
                  <a:lnTo>
                    <a:pt x="605061" y="121283"/>
                  </a:lnTo>
                  <a:lnTo>
                    <a:pt x="642619" y="82589"/>
                  </a:lnTo>
                  <a:lnTo>
                    <a:pt x="705393" y="38390"/>
                  </a:lnTo>
                  <a:lnTo>
                    <a:pt x="750445" y="18804"/>
                  </a:lnTo>
                  <a:lnTo>
                    <a:pt x="797904" y="7148"/>
                  </a:lnTo>
                  <a:lnTo>
                    <a:pt x="847607" y="3476"/>
                  </a:lnTo>
                  <a:lnTo>
                    <a:pt x="900933" y="8138"/>
                  </a:lnTo>
                  <a:lnTo>
                    <a:pt x="951722" y="21167"/>
                  </a:lnTo>
                  <a:lnTo>
                    <a:pt x="999241" y="42234"/>
                  </a:lnTo>
                  <a:lnTo>
                    <a:pt x="1042757" y="71014"/>
                  </a:lnTo>
                  <a:lnTo>
                    <a:pt x="1081537" y="107179"/>
                  </a:lnTo>
                  <a:lnTo>
                    <a:pt x="1109029" y="141820"/>
                  </a:lnTo>
                  <a:lnTo>
                    <a:pt x="1131835" y="179943"/>
                  </a:lnTo>
                  <a:lnTo>
                    <a:pt x="1149790" y="221094"/>
                  </a:lnTo>
                  <a:lnTo>
                    <a:pt x="1162729" y="264817"/>
                  </a:lnTo>
                  <a:lnTo>
                    <a:pt x="1170486" y="310660"/>
                  </a:lnTo>
                  <a:lnTo>
                    <a:pt x="1172896" y="358167"/>
                  </a:lnTo>
                  <a:lnTo>
                    <a:pt x="1169456" y="407108"/>
                  </a:lnTo>
                  <a:lnTo>
                    <a:pt x="1159713" y="454978"/>
                  </a:lnTo>
                  <a:lnTo>
                    <a:pt x="1143514" y="502148"/>
                  </a:lnTo>
                  <a:lnTo>
                    <a:pt x="1120705" y="548986"/>
                  </a:lnTo>
                  <a:lnTo>
                    <a:pt x="1091131" y="595865"/>
                  </a:lnTo>
                  <a:lnTo>
                    <a:pt x="1054638" y="643153"/>
                  </a:lnTo>
                  <a:lnTo>
                    <a:pt x="1026373" y="675171"/>
                  </a:lnTo>
                  <a:lnTo>
                    <a:pt x="995370" y="707438"/>
                  </a:lnTo>
                  <a:lnTo>
                    <a:pt x="961803" y="740102"/>
                  </a:lnTo>
                  <a:lnTo>
                    <a:pt x="925847" y="773308"/>
                  </a:lnTo>
                  <a:lnTo>
                    <a:pt x="887674" y="807205"/>
                  </a:lnTo>
                  <a:lnTo>
                    <a:pt x="847460" y="841939"/>
                  </a:lnTo>
                  <a:lnTo>
                    <a:pt x="805377" y="877657"/>
                  </a:lnTo>
                  <a:lnTo>
                    <a:pt x="761599" y="914506"/>
                  </a:lnTo>
                  <a:lnTo>
                    <a:pt x="730208" y="940920"/>
                  </a:lnTo>
                  <a:lnTo>
                    <a:pt x="697125" y="968850"/>
                  </a:lnTo>
                  <a:lnTo>
                    <a:pt x="662691" y="998107"/>
                  </a:lnTo>
                  <a:lnTo>
                    <a:pt x="627247" y="1028502"/>
                  </a:lnTo>
                  <a:lnTo>
                    <a:pt x="617171" y="1035730"/>
                  </a:lnTo>
                  <a:lnTo>
                    <a:pt x="606053" y="1040995"/>
                  </a:lnTo>
                  <a:lnTo>
                    <a:pt x="594171" y="1044197"/>
                  </a:lnTo>
                  <a:lnTo>
                    <a:pt x="581804" y="1045235"/>
                  </a:lnTo>
                  <a:lnTo>
                    <a:pt x="569450" y="1044033"/>
                  </a:lnTo>
                  <a:lnTo>
                    <a:pt x="557611" y="1040673"/>
                  </a:lnTo>
                  <a:lnTo>
                    <a:pt x="546565" y="1035262"/>
                  </a:lnTo>
                  <a:lnTo>
                    <a:pt x="536590" y="1027905"/>
                  </a:lnTo>
                  <a:lnTo>
                    <a:pt x="501559" y="997032"/>
                  </a:lnTo>
                  <a:lnTo>
                    <a:pt x="467514" y="967305"/>
                  </a:lnTo>
                  <a:lnTo>
                    <a:pt x="434796" y="938921"/>
                  </a:lnTo>
                  <a:lnTo>
                    <a:pt x="403746" y="912076"/>
                  </a:lnTo>
                  <a:lnTo>
                    <a:pt x="360474" y="874648"/>
                  </a:lnTo>
                  <a:lnTo>
                    <a:pt x="318880" y="838372"/>
                  </a:lnTo>
                  <a:lnTo>
                    <a:pt x="279140" y="803104"/>
                  </a:lnTo>
                  <a:lnTo>
                    <a:pt x="241429" y="768699"/>
                  </a:lnTo>
                  <a:lnTo>
                    <a:pt x="205925" y="735012"/>
                  </a:lnTo>
                  <a:lnTo>
                    <a:pt x="172802" y="701899"/>
                  </a:lnTo>
                  <a:lnTo>
                    <a:pt x="142236" y="669216"/>
                  </a:lnTo>
                  <a:lnTo>
                    <a:pt x="114404" y="636818"/>
                  </a:lnTo>
                  <a:lnTo>
                    <a:pt x="78551" y="589051"/>
                  </a:lnTo>
                  <a:lnTo>
                    <a:pt x="49611" y="541784"/>
                  </a:lnTo>
                  <a:lnTo>
                    <a:pt x="27435" y="494645"/>
                  </a:lnTo>
                  <a:lnTo>
                    <a:pt x="11873" y="447263"/>
                  </a:lnTo>
                  <a:lnTo>
                    <a:pt x="2778" y="399266"/>
                  </a:lnTo>
                  <a:lnTo>
                    <a:pt x="0" y="350282"/>
                  </a:lnTo>
                  <a:lnTo>
                    <a:pt x="3049" y="302812"/>
                  </a:lnTo>
                  <a:lnTo>
                    <a:pt x="11424" y="257077"/>
                  </a:lnTo>
                  <a:lnTo>
                    <a:pt x="24952" y="213530"/>
                  </a:lnTo>
                  <a:lnTo>
                    <a:pt x="43460" y="172623"/>
                  </a:lnTo>
                  <a:lnTo>
                    <a:pt x="66777" y="134809"/>
                  </a:lnTo>
                  <a:lnTo>
                    <a:pt x="94730" y="100541"/>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711" name="Google Shape;711;p30"/>
          <p:cNvSpPr txBox="1"/>
          <p:nvPr>
            <p:ph type="ctrTitle"/>
          </p:nvPr>
        </p:nvSpPr>
        <p:spPr>
          <a:xfrm>
            <a:off x="754925" y="1374600"/>
            <a:ext cx="7680000" cy="6885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7600"/>
              <a:buFont typeface="Lato"/>
              <a:buNone/>
              <a:defRPr b="1" i="0" sz="76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7600"/>
              <a:buFont typeface="Lato"/>
              <a:buNone/>
              <a:defRPr b="1" sz="76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7600"/>
              <a:buFont typeface="Lato"/>
              <a:buNone/>
              <a:defRPr b="1" sz="76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7600"/>
              <a:buFont typeface="Lato"/>
              <a:buNone/>
              <a:defRPr b="1" sz="76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7600"/>
              <a:buFont typeface="Lato"/>
              <a:buNone/>
              <a:defRPr b="1" sz="76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7600"/>
              <a:buFont typeface="Lato"/>
              <a:buNone/>
              <a:defRPr b="1" sz="76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7600"/>
              <a:buFont typeface="Lato"/>
              <a:buNone/>
              <a:defRPr b="1" sz="76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7600"/>
              <a:buFont typeface="Lato"/>
              <a:buNone/>
              <a:defRPr b="1" sz="76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7600"/>
              <a:buFont typeface="Lato"/>
              <a:buNone/>
              <a:defRPr b="1" sz="7600">
                <a:solidFill>
                  <a:srgbClr val="0F6890"/>
                </a:solidFill>
                <a:latin typeface="Lato"/>
                <a:ea typeface="Lato"/>
                <a:cs typeface="Lato"/>
                <a:sym typeface="Lato"/>
              </a:defRPr>
            </a:lvl9pPr>
          </a:lstStyle>
          <a:p/>
        </p:txBody>
      </p:sp>
      <p:sp>
        <p:nvSpPr>
          <p:cNvPr id="712" name="Google Shape;712;p30"/>
          <p:cNvSpPr txBox="1"/>
          <p:nvPr/>
        </p:nvSpPr>
        <p:spPr>
          <a:xfrm>
            <a:off x="2086500" y="3724750"/>
            <a:ext cx="4971000" cy="518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200"/>
              <a:buFont typeface="Arial"/>
              <a:buNone/>
            </a:pPr>
            <a:r>
              <a:rPr b="0" i="0" lang="es" sz="1200" u="none" cap="none" strike="noStrike">
                <a:solidFill>
                  <a:srgbClr val="0F6890"/>
                </a:solidFill>
                <a:latin typeface="Lato Light"/>
                <a:ea typeface="Lato Light"/>
                <a:cs typeface="Lato Light"/>
                <a:sym typeface="Lato Light"/>
              </a:rPr>
              <a:t>CREDITS: This presentation template was created by </a:t>
            </a:r>
            <a:r>
              <a:rPr b="1" i="0" lang="es" sz="1200" u="none" cap="none" strike="noStrike">
                <a:solidFill>
                  <a:schemeClr val="hlink"/>
                </a:solidFill>
                <a:uFill>
                  <a:noFill/>
                </a:uFill>
                <a:latin typeface="Lato"/>
                <a:ea typeface="Lato"/>
                <a:cs typeface="Lato"/>
                <a:sym typeface="Lato"/>
                <a:hlinkClick r:id="rId3"/>
              </a:rPr>
              <a:t>Slidesgo</a:t>
            </a:r>
            <a:r>
              <a:rPr b="0" i="0" lang="es" sz="1200" u="none" cap="none" strike="noStrike">
                <a:solidFill>
                  <a:srgbClr val="0F6890"/>
                </a:solidFill>
                <a:latin typeface="Lato Light"/>
                <a:ea typeface="Lato Light"/>
                <a:cs typeface="Lato Light"/>
                <a:sym typeface="Lato Light"/>
              </a:rPr>
              <a:t>, including icons by </a:t>
            </a:r>
            <a:r>
              <a:rPr b="1" i="0" lang="es" sz="1200" u="none" cap="none" strike="noStrike">
                <a:solidFill>
                  <a:schemeClr val="hlink"/>
                </a:solidFill>
                <a:uFill>
                  <a:noFill/>
                </a:uFill>
                <a:latin typeface="Lato"/>
                <a:ea typeface="Lato"/>
                <a:cs typeface="Lato"/>
                <a:sym typeface="Lato"/>
                <a:hlinkClick r:id="rId4"/>
              </a:rPr>
              <a:t>Flaticon</a:t>
            </a:r>
            <a:r>
              <a:rPr b="0" i="0" lang="es" sz="1200" u="none" cap="none" strike="noStrike">
                <a:solidFill>
                  <a:srgbClr val="0F6890"/>
                </a:solidFill>
                <a:latin typeface="Lato Light"/>
                <a:ea typeface="Lato Light"/>
                <a:cs typeface="Lato Light"/>
                <a:sym typeface="Lato Light"/>
              </a:rPr>
              <a:t>, infographics &amp; images by</a:t>
            </a:r>
            <a:r>
              <a:rPr b="1" i="0" lang="es" sz="1200" u="none" cap="none" strike="noStrike">
                <a:solidFill>
                  <a:srgbClr val="0F6890"/>
                </a:solidFill>
                <a:latin typeface="Lato"/>
                <a:ea typeface="Lato"/>
                <a:cs typeface="Lato"/>
                <a:sym typeface="Lato"/>
              </a:rPr>
              <a:t> </a:t>
            </a:r>
            <a:r>
              <a:rPr b="1" i="0" lang="es" sz="1200" u="none" cap="none" strike="noStrike">
                <a:solidFill>
                  <a:schemeClr val="hlink"/>
                </a:solidFill>
                <a:uFill>
                  <a:noFill/>
                </a:uFill>
                <a:latin typeface="Lato"/>
                <a:ea typeface="Lato"/>
                <a:cs typeface="Lato"/>
                <a:sym typeface="Lato"/>
                <a:hlinkClick r:id="rId5"/>
              </a:rPr>
              <a:t>Freepik</a:t>
            </a:r>
            <a:endParaRPr b="1" i="0" sz="1100" u="none" cap="none" strike="noStrike">
              <a:solidFill>
                <a:srgbClr val="0F6890"/>
              </a:solidFill>
              <a:latin typeface="Lato"/>
              <a:ea typeface="Lato"/>
              <a:cs typeface="Lato"/>
              <a:sym typeface="Lato"/>
            </a:endParaRPr>
          </a:p>
        </p:txBody>
      </p:sp>
      <p:sp>
        <p:nvSpPr>
          <p:cNvPr id="713" name="Google Shape;713;p30"/>
          <p:cNvSpPr txBox="1"/>
          <p:nvPr>
            <p:ph idx="1" type="subTitle"/>
          </p:nvPr>
        </p:nvSpPr>
        <p:spPr>
          <a:xfrm>
            <a:off x="2086500" y="2955425"/>
            <a:ext cx="4971000" cy="1035600"/>
          </a:xfrm>
          <a:prstGeom prst="rect">
            <a:avLst/>
          </a:prstGeom>
          <a:noFill/>
          <a:ln>
            <a:noFill/>
          </a:ln>
        </p:spPr>
        <p:txBody>
          <a:bodyPr anchorCtr="0" anchor="t" bIns="0" lIns="0" spcFirstLastPara="1" rIns="0" wrap="square" tIns="0">
            <a:noAutofit/>
          </a:bodyPr>
          <a:lstStyle>
            <a:lvl1pPr lvl="0" rtl="0" algn="ctr">
              <a:lnSpc>
                <a:spcPct val="115000"/>
              </a:lnSpc>
              <a:spcBef>
                <a:spcPts val="0"/>
              </a:spcBef>
              <a:spcAft>
                <a:spcPts val="0"/>
              </a:spcAft>
              <a:buClr>
                <a:srgbClr val="0F6890"/>
              </a:buClr>
              <a:buSzPts val="1400"/>
              <a:buFont typeface="Lato"/>
              <a:buNone/>
              <a:defRPr sz="1400">
                <a:solidFill>
                  <a:srgbClr val="0F6890"/>
                </a:solidFill>
                <a:latin typeface="Lato"/>
                <a:ea typeface="Lato"/>
                <a:cs typeface="Lato"/>
                <a:sym typeface="Lato"/>
              </a:defRPr>
            </a:lvl1pPr>
            <a:lvl2pPr lvl="1"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2pPr>
            <a:lvl3pPr lvl="2"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3pPr>
            <a:lvl4pPr lvl="3"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4pPr>
            <a:lvl5pPr lvl="4"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5pPr>
            <a:lvl6pPr lvl="5"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6pPr>
            <a:lvl7pPr lvl="6"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7pPr>
            <a:lvl8pPr lvl="7" rtl="0" algn="ctr">
              <a:lnSpc>
                <a:spcPct val="115000"/>
              </a:lnSpc>
              <a:spcBef>
                <a:spcPts val="1600"/>
              </a:spcBef>
              <a:spcAft>
                <a:spcPts val="0"/>
              </a:spcAft>
              <a:buClr>
                <a:srgbClr val="0F6890"/>
              </a:buClr>
              <a:buSzPts val="1400"/>
              <a:buFont typeface="Lato"/>
              <a:buNone/>
              <a:defRPr>
                <a:solidFill>
                  <a:srgbClr val="0F6890"/>
                </a:solidFill>
                <a:latin typeface="Lato"/>
                <a:ea typeface="Lato"/>
                <a:cs typeface="Lato"/>
                <a:sym typeface="Lato"/>
              </a:defRPr>
            </a:lvl8pPr>
            <a:lvl9pPr lvl="8" rtl="0" algn="ctr">
              <a:lnSpc>
                <a:spcPct val="115000"/>
              </a:lnSpc>
              <a:spcBef>
                <a:spcPts val="1600"/>
              </a:spcBef>
              <a:spcAft>
                <a:spcPts val="1600"/>
              </a:spcAft>
              <a:buClr>
                <a:srgbClr val="0F6890"/>
              </a:buClr>
              <a:buSzPts val="1400"/>
              <a:buFont typeface="Lato"/>
              <a:buNone/>
              <a:defRPr>
                <a:solidFill>
                  <a:srgbClr val="0F6890"/>
                </a:solidFill>
                <a:latin typeface="Lato"/>
                <a:ea typeface="Lato"/>
                <a:cs typeface="Lato"/>
                <a:sym typeface="Lato"/>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714" name="Shape 714"/>
        <p:cNvGrpSpPr/>
        <p:nvPr/>
      </p:nvGrpSpPr>
      <p:grpSpPr>
        <a:xfrm>
          <a:off x="0" y="0"/>
          <a:ext cx="0" cy="0"/>
          <a:chOff x="0" y="0"/>
          <a:chExt cx="0" cy="0"/>
        </a:xfrm>
      </p:grpSpPr>
      <p:sp>
        <p:nvSpPr>
          <p:cNvPr id="715" name="Google Shape;715;p31"/>
          <p:cNvSpPr txBox="1"/>
          <p:nvPr>
            <p:ph type="ctrTitle"/>
          </p:nvPr>
        </p:nvSpPr>
        <p:spPr>
          <a:xfrm>
            <a:off x="988725" y="695909"/>
            <a:ext cx="7166700" cy="4674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rgbClr val="0F6890"/>
              </a:buClr>
              <a:buSzPts val="2500"/>
              <a:buFont typeface="Lato"/>
              <a:buNone/>
              <a:defRPr b="1" i="0" sz="2500">
                <a:solidFill>
                  <a:srgbClr val="0F6890"/>
                </a:solidFill>
                <a:latin typeface="Lato"/>
                <a:ea typeface="Lato"/>
                <a:cs typeface="Lato"/>
                <a:sym typeface="Lato"/>
              </a:defRPr>
            </a:lvl1pPr>
            <a:lvl2pPr lvl="1"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2pPr>
            <a:lvl3pPr lvl="2"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3pPr>
            <a:lvl4pPr lvl="3"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4pPr>
            <a:lvl5pPr lvl="4"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5pPr>
            <a:lvl6pPr lvl="5"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6pPr>
            <a:lvl7pPr lvl="6"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7pPr>
            <a:lvl8pPr lvl="7"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8pPr>
            <a:lvl9pPr lvl="8" rtl="0" algn="ctr">
              <a:lnSpc>
                <a:spcPct val="100000"/>
              </a:lnSpc>
              <a:spcBef>
                <a:spcPts val="0"/>
              </a:spcBef>
              <a:spcAft>
                <a:spcPts val="0"/>
              </a:spcAft>
              <a:buClr>
                <a:srgbClr val="0F6890"/>
              </a:buClr>
              <a:buSzPts val="2100"/>
              <a:buFont typeface="Lato"/>
              <a:buNone/>
              <a:defRPr b="1" sz="2100">
                <a:solidFill>
                  <a:srgbClr val="0F6890"/>
                </a:solidFill>
                <a:latin typeface="Lato"/>
                <a:ea typeface="Lato"/>
                <a:cs typeface="Lato"/>
                <a:sym typeface="Lato"/>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theme" Target="../theme/theme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2.xml"/><Relationship Id="rId3" Type="http://schemas.openxmlformats.org/officeDocument/2006/relationships/image" Target="../media/image6.jpg"/><Relationship Id="rId4" Type="http://schemas.openxmlformats.org/officeDocument/2006/relationships/hyperlink" Target="http://www.youtube.com/watch?v=YFasPbHu_zA" TargetMode="External"/><Relationship Id="rId5"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9.png"/><Relationship Id="rId5" Type="http://schemas.openxmlformats.org/officeDocument/2006/relationships/image" Target="../media/image4.png"/><Relationship Id="rId6" Type="http://schemas.openxmlformats.org/officeDocument/2006/relationships/slide" Target="/ppt/slides/slide5.xml"/><Relationship Id="rId7" Type="http://schemas.openxmlformats.org/officeDocument/2006/relationships/slide" Target="/ppt/slides/slide1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hyperlink" Target="https://askwonder.com/research/globally-people-practice-hiking-global-market-size-sport-ydayybulj"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3.jpg"/><Relationship Id="rId4" Type="http://schemas.openxmlformats.org/officeDocument/2006/relationships/image" Target="../media/image14.png"/><Relationship Id="rId5"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0" name="Shape 720"/>
        <p:cNvGrpSpPr/>
        <p:nvPr/>
      </p:nvGrpSpPr>
      <p:grpSpPr>
        <a:xfrm>
          <a:off x="0" y="0"/>
          <a:ext cx="0" cy="0"/>
          <a:chOff x="0" y="0"/>
          <a:chExt cx="0" cy="0"/>
        </a:xfrm>
      </p:grpSpPr>
      <p:pic>
        <p:nvPicPr>
          <p:cNvPr id="721" name="Google Shape;721;p32"/>
          <p:cNvPicPr preferRelativeResize="0"/>
          <p:nvPr/>
        </p:nvPicPr>
        <p:blipFill>
          <a:blip r:embed="rId3">
            <a:alphaModFix/>
          </a:blip>
          <a:stretch>
            <a:fillRect/>
          </a:stretch>
        </p:blipFill>
        <p:spPr>
          <a:xfrm>
            <a:off x="0" y="0"/>
            <a:ext cx="5143500" cy="5143500"/>
          </a:xfrm>
          <a:prstGeom prst="rect">
            <a:avLst/>
          </a:prstGeom>
          <a:noFill/>
          <a:ln>
            <a:noFill/>
          </a:ln>
        </p:spPr>
      </p:pic>
      <p:sp>
        <p:nvSpPr>
          <p:cNvPr id="722" name="Google Shape;722;p32"/>
          <p:cNvSpPr txBox="1"/>
          <p:nvPr/>
        </p:nvSpPr>
        <p:spPr>
          <a:xfrm>
            <a:off x="6595650" y="2340825"/>
            <a:ext cx="2220000" cy="692700"/>
          </a:xfrm>
          <a:prstGeom prst="rect">
            <a:avLst/>
          </a:prstGeom>
          <a:noFill/>
          <a:ln>
            <a:noFill/>
          </a:ln>
        </p:spPr>
        <p:txBody>
          <a:bodyPr anchorCtr="0" anchor="t" bIns="68575" lIns="68575" spcFirstLastPara="1" rIns="68575" wrap="square" tIns="68575">
            <a:spAutoFit/>
          </a:bodyPr>
          <a:lstStyle/>
          <a:p>
            <a:pPr indent="0" lvl="0" marL="0" rtl="0" algn="r">
              <a:spcBef>
                <a:spcPts val="0"/>
              </a:spcBef>
              <a:spcAft>
                <a:spcPts val="0"/>
              </a:spcAft>
              <a:buNone/>
            </a:pPr>
            <a:r>
              <a:rPr b="1" lang="es" sz="3600">
                <a:solidFill>
                  <a:srgbClr val="EF6D9C"/>
                </a:solidFill>
                <a:latin typeface="Roboto"/>
                <a:ea typeface="Roboto"/>
                <a:cs typeface="Roboto"/>
                <a:sym typeface="Roboto"/>
              </a:rPr>
              <a:t>Go Green</a:t>
            </a:r>
            <a:endParaRPr b="1" sz="3600">
              <a:solidFill>
                <a:srgbClr val="EF6D9C"/>
              </a:solidFill>
              <a:latin typeface="Roboto"/>
              <a:ea typeface="Roboto"/>
              <a:cs typeface="Roboto"/>
              <a:sym typeface="Roboto"/>
            </a:endParaRPr>
          </a:p>
        </p:txBody>
      </p:sp>
      <p:sp>
        <p:nvSpPr>
          <p:cNvPr id="723" name="Google Shape;723;p32"/>
          <p:cNvSpPr txBox="1"/>
          <p:nvPr/>
        </p:nvSpPr>
        <p:spPr>
          <a:xfrm>
            <a:off x="7399913" y="4433475"/>
            <a:ext cx="1286700" cy="369300"/>
          </a:xfrm>
          <a:prstGeom prst="rect">
            <a:avLst/>
          </a:prstGeom>
          <a:noFill/>
          <a:ln>
            <a:noFill/>
          </a:ln>
        </p:spPr>
        <p:txBody>
          <a:bodyPr anchorCtr="0" anchor="t" bIns="68575" lIns="68575" spcFirstLastPara="1" rIns="68575" wrap="square" tIns="68575">
            <a:spAutoFit/>
          </a:bodyPr>
          <a:lstStyle/>
          <a:p>
            <a:pPr indent="0" lvl="0" marL="0" rtl="0" algn="r">
              <a:spcBef>
                <a:spcPts val="0"/>
              </a:spcBef>
              <a:spcAft>
                <a:spcPts val="0"/>
              </a:spcAft>
              <a:buNone/>
            </a:pPr>
            <a:r>
              <a:rPr lang="es" sz="1500">
                <a:solidFill>
                  <a:srgbClr val="39429C"/>
                </a:solidFill>
                <a:latin typeface="Roboto"/>
                <a:ea typeface="Roboto"/>
                <a:cs typeface="Roboto"/>
                <a:sym typeface="Roboto"/>
              </a:rPr>
              <a:t>20/06/2021</a:t>
            </a:r>
            <a:endParaRPr sz="1500">
              <a:solidFill>
                <a:srgbClr val="39429C"/>
              </a:solidFill>
              <a:latin typeface="Roboto"/>
              <a:ea typeface="Roboto"/>
              <a:cs typeface="Roboto"/>
              <a:sym typeface="Roboto"/>
            </a:endParaRPr>
          </a:p>
        </p:txBody>
      </p:sp>
      <p:cxnSp>
        <p:nvCxnSpPr>
          <p:cNvPr id="724" name="Google Shape;724;p32"/>
          <p:cNvCxnSpPr/>
          <p:nvPr/>
        </p:nvCxnSpPr>
        <p:spPr>
          <a:xfrm>
            <a:off x="5872275" y="4204500"/>
            <a:ext cx="2943300" cy="13800"/>
          </a:xfrm>
          <a:prstGeom prst="straightConnector1">
            <a:avLst/>
          </a:prstGeom>
          <a:noFill/>
          <a:ln cap="flat" cmpd="sng" w="9525">
            <a:solidFill>
              <a:srgbClr val="39429C"/>
            </a:solidFill>
            <a:prstDash val="solid"/>
            <a:round/>
            <a:headEnd len="med" w="med" type="none"/>
            <a:tailEnd len="med" w="med" type="none"/>
          </a:ln>
        </p:spPr>
      </p:cxnSp>
      <p:sp>
        <p:nvSpPr>
          <p:cNvPr id="725" name="Google Shape;725;p32"/>
          <p:cNvSpPr txBox="1"/>
          <p:nvPr/>
        </p:nvSpPr>
        <p:spPr>
          <a:xfrm>
            <a:off x="5718150" y="312544"/>
            <a:ext cx="3097500" cy="369300"/>
          </a:xfrm>
          <a:prstGeom prst="rect">
            <a:avLst/>
          </a:prstGeom>
          <a:noFill/>
          <a:ln>
            <a:noFill/>
          </a:ln>
        </p:spPr>
        <p:txBody>
          <a:bodyPr anchorCtr="0" anchor="t" bIns="68575" lIns="68575" spcFirstLastPara="1" rIns="68575" wrap="square" tIns="68575">
            <a:spAutoFit/>
          </a:bodyPr>
          <a:lstStyle/>
          <a:p>
            <a:pPr indent="0" lvl="0" marL="0" rtl="0" algn="r">
              <a:spcBef>
                <a:spcPts val="0"/>
              </a:spcBef>
              <a:spcAft>
                <a:spcPts val="0"/>
              </a:spcAft>
              <a:buNone/>
            </a:pPr>
            <a:r>
              <a:rPr lang="es" sz="1500">
                <a:solidFill>
                  <a:srgbClr val="39429C"/>
                </a:solidFill>
                <a:latin typeface="Roboto"/>
                <a:ea typeface="Roboto"/>
                <a:cs typeface="Roboto"/>
                <a:sym typeface="Roboto"/>
              </a:rPr>
              <a:t>CASSINI HACKATHON GREECE</a:t>
            </a:r>
            <a:endParaRPr sz="1500">
              <a:solidFill>
                <a:srgbClr val="39429C"/>
              </a:solidFill>
              <a:latin typeface="Roboto"/>
              <a:ea typeface="Roboto"/>
              <a:cs typeface="Roboto"/>
              <a:sym typeface="Roboto"/>
            </a:endParaRPr>
          </a:p>
        </p:txBody>
      </p:sp>
      <p:sp>
        <p:nvSpPr>
          <p:cNvPr id="726" name="Google Shape;726;p32"/>
          <p:cNvSpPr txBox="1"/>
          <p:nvPr/>
        </p:nvSpPr>
        <p:spPr>
          <a:xfrm>
            <a:off x="5872275" y="3097856"/>
            <a:ext cx="2943300" cy="369300"/>
          </a:xfrm>
          <a:prstGeom prst="rect">
            <a:avLst/>
          </a:prstGeom>
          <a:noFill/>
          <a:ln>
            <a:noFill/>
          </a:ln>
        </p:spPr>
        <p:txBody>
          <a:bodyPr anchorCtr="0" anchor="t" bIns="68575" lIns="68575" spcFirstLastPara="1" rIns="68575" wrap="square" tIns="68575">
            <a:spAutoFit/>
          </a:bodyPr>
          <a:lstStyle/>
          <a:p>
            <a:pPr indent="0" lvl="0" marL="0" rtl="0" algn="r">
              <a:spcBef>
                <a:spcPts val="0"/>
              </a:spcBef>
              <a:spcAft>
                <a:spcPts val="0"/>
              </a:spcAft>
              <a:buNone/>
            </a:pPr>
            <a:r>
              <a:rPr lang="es" sz="1500">
                <a:solidFill>
                  <a:srgbClr val="39429C"/>
                </a:solidFill>
                <a:latin typeface="Roboto"/>
                <a:ea typeface="Roboto"/>
                <a:cs typeface="Roboto"/>
                <a:sym typeface="Roboto"/>
              </a:rPr>
              <a:t>A project prepared by </a:t>
            </a:r>
            <a:r>
              <a:rPr b="1" lang="es" sz="1500">
                <a:solidFill>
                  <a:srgbClr val="39429C"/>
                </a:solidFill>
                <a:latin typeface="Roboto"/>
                <a:ea typeface="Roboto"/>
                <a:cs typeface="Roboto"/>
                <a:sym typeface="Roboto"/>
              </a:rPr>
              <a:t>Gen XYZ</a:t>
            </a:r>
            <a:endParaRPr b="1" sz="1500">
              <a:solidFill>
                <a:srgbClr val="39429C"/>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41"/>
          <p:cNvSpPr txBox="1"/>
          <p:nvPr>
            <p:ph type="title"/>
          </p:nvPr>
        </p:nvSpPr>
        <p:spPr>
          <a:xfrm>
            <a:off x="2984400" y="2002800"/>
            <a:ext cx="5450400" cy="8418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1100"/>
              <a:buFont typeface="Arial"/>
              <a:buNone/>
            </a:pPr>
            <a:r>
              <a:rPr lang="es"/>
              <a:t>Commercial part 1</a:t>
            </a:r>
            <a:endParaRPr/>
          </a:p>
          <a:p>
            <a:pPr indent="0" lvl="0" marL="0" rtl="0" algn="l">
              <a:lnSpc>
                <a:spcPct val="100000"/>
              </a:lnSpc>
              <a:spcBef>
                <a:spcPts val="0"/>
              </a:spcBef>
              <a:spcAft>
                <a:spcPts val="0"/>
              </a:spcAft>
              <a:buClr>
                <a:schemeClr val="dk1"/>
              </a:buClr>
              <a:buSzPts val="1100"/>
              <a:buFont typeface="Arial"/>
              <a:buNone/>
            </a:pPr>
            <a:r>
              <a:t/>
            </a:r>
            <a:endParaRPr b="0"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b="0"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b="0" lang="es" sz="1200">
                <a:solidFill>
                  <a:schemeClr val="dk1"/>
                </a:solidFill>
                <a:latin typeface="Calibri"/>
                <a:ea typeface="Calibri"/>
                <a:cs typeface="Calibri"/>
                <a:sym typeface="Calibri"/>
              </a:rPr>
              <a:t>We build nature lovers and explorer’s community with </a:t>
            </a:r>
            <a:endParaRPr b="0"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t/>
            </a:r>
            <a:endParaRPr b="0" sz="1200">
              <a:solidFill>
                <a:schemeClr val="dk1"/>
              </a:solidFill>
              <a:latin typeface="Calibri"/>
              <a:ea typeface="Calibri"/>
              <a:cs typeface="Calibri"/>
              <a:sym typeface="Calibri"/>
            </a:endParaRPr>
          </a:p>
          <a:p>
            <a:pPr indent="0" lvl="0" marL="0" rtl="0" algn="l">
              <a:lnSpc>
                <a:spcPct val="100000"/>
              </a:lnSpc>
              <a:spcBef>
                <a:spcPts val="0"/>
              </a:spcBef>
              <a:spcAft>
                <a:spcPts val="0"/>
              </a:spcAft>
              <a:buClr>
                <a:schemeClr val="dk1"/>
              </a:buClr>
              <a:buSzPts val="1100"/>
              <a:buFont typeface="Arial"/>
              <a:buNone/>
            </a:pPr>
            <a:r>
              <a:rPr b="0" lang="es" sz="1200">
                <a:solidFill>
                  <a:schemeClr val="dk1"/>
                </a:solidFill>
                <a:latin typeface="Calibri"/>
                <a:ea typeface="Calibri"/>
                <a:cs typeface="Calibri"/>
                <a:sym typeface="Calibri"/>
              </a:rPr>
              <a:t>the commercial part, it would be very useful for the users to have the whole details related to the routing, nice spots, water areas, accomodation, hotels, hostels, med-care,  special life experience, even their eco-equipment, that they might are planning to have. The purpose has also a social impact because it reflects on the the specific community of the trails and hiking lovers  and city breakers globally. We have chosen Greece and especially Athens about Its unique geomorphological environment. We have on our mind to extend this app also for the Greek islands.</a:t>
            </a:r>
            <a:endParaRPr/>
          </a:p>
        </p:txBody>
      </p:sp>
      <p:sp>
        <p:nvSpPr>
          <p:cNvPr id="963" name="Google Shape;963;p41"/>
          <p:cNvSpPr txBox="1"/>
          <p:nvPr>
            <p:ph idx="2" type="ctrTitle"/>
          </p:nvPr>
        </p:nvSpPr>
        <p:spPr>
          <a:xfrm>
            <a:off x="2514350" y="4474850"/>
            <a:ext cx="5450400" cy="336600"/>
          </a:xfrm>
          <a:prstGeom prst="rect">
            <a:avLst/>
          </a:prstGeom>
          <a:noFill/>
          <a:ln>
            <a:noFill/>
          </a:ln>
        </p:spPr>
        <p:txBody>
          <a:bodyPr anchorCtr="0" anchor="t" bIns="0" lIns="0" spcFirstLastPara="1" rIns="0" wrap="square" tIns="0">
            <a:noAutofit/>
          </a:bodyPr>
          <a:lstStyle/>
          <a:p>
            <a:pPr indent="0" lvl="0" marL="25400" rtl="0" algn="l">
              <a:lnSpc>
                <a:spcPct val="119180"/>
              </a:lnSpc>
              <a:spcBef>
                <a:spcPts val="0"/>
              </a:spcBef>
              <a:spcAft>
                <a:spcPts val="0"/>
              </a:spcAft>
              <a:buClr>
                <a:schemeClr val="dk1"/>
              </a:buClr>
              <a:buSzPts val="1100"/>
              <a:buFont typeface="Arial"/>
              <a:buNone/>
            </a:pPr>
            <a:r>
              <a:rPr lang="es" sz="1400">
                <a:solidFill>
                  <a:srgbClr val="126B8F"/>
                </a:solidFill>
              </a:rPr>
              <a:t>This is the subtitle that makes it comprehensible</a:t>
            </a:r>
            <a:endParaRPr/>
          </a:p>
        </p:txBody>
      </p:sp>
      <p:sp>
        <p:nvSpPr>
          <p:cNvPr id="964" name="Google Shape;964;p41"/>
          <p:cNvSpPr txBox="1"/>
          <p:nvPr>
            <p:ph idx="3" type="title"/>
          </p:nvPr>
        </p:nvSpPr>
        <p:spPr>
          <a:xfrm>
            <a:off x="2984400" y="917400"/>
            <a:ext cx="2469600" cy="1237800"/>
          </a:xfrm>
          <a:prstGeom prst="rect">
            <a:avLst/>
          </a:prstGeom>
          <a:noFill/>
          <a:ln>
            <a:noFill/>
          </a:ln>
        </p:spPr>
        <p:txBody>
          <a:bodyPr anchorCtr="0" anchor="b" bIns="0" lIns="0" spcFirstLastPara="1" rIns="0" wrap="square" tIns="0">
            <a:noAutofit/>
          </a:bodyPr>
          <a:lstStyle/>
          <a:p>
            <a:pPr indent="0" lvl="0" marL="0" rtl="0" algn="l">
              <a:lnSpc>
                <a:spcPct val="100000"/>
              </a:lnSpc>
              <a:spcBef>
                <a:spcPts val="0"/>
              </a:spcBef>
              <a:spcAft>
                <a:spcPts val="0"/>
              </a:spcAft>
              <a:buSzPts val="8000"/>
              <a:buNone/>
            </a:pPr>
            <a:r>
              <a:rPr lang="es"/>
              <a:t>.</a:t>
            </a:r>
            <a:endParaRPr/>
          </a:p>
        </p:txBody>
      </p:sp>
      <p:grpSp>
        <p:nvGrpSpPr>
          <p:cNvPr id="965" name="Google Shape;965;p41"/>
          <p:cNvGrpSpPr/>
          <p:nvPr/>
        </p:nvGrpSpPr>
        <p:grpSpPr>
          <a:xfrm>
            <a:off x="0" y="3721"/>
            <a:ext cx="2828337" cy="2959405"/>
            <a:chOff x="0" y="3721"/>
            <a:chExt cx="2828337" cy="2959405"/>
          </a:xfrm>
        </p:grpSpPr>
        <p:sp>
          <p:nvSpPr>
            <p:cNvPr id="966" name="Google Shape;966;p41"/>
            <p:cNvSpPr/>
            <p:nvPr/>
          </p:nvSpPr>
          <p:spPr>
            <a:xfrm>
              <a:off x="0" y="3721"/>
              <a:ext cx="2196986" cy="2320357"/>
            </a:xfrm>
            <a:custGeom>
              <a:rect b="b" l="l" r="r" t="t"/>
              <a:pathLst>
                <a:path extrusionOk="0" h="5099685" w="4828540">
                  <a:moveTo>
                    <a:pt x="4828219" y="5099477"/>
                  </a:moveTo>
                  <a:lnTo>
                    <a:pt x="4812365" y="5050834"/>
                  </a:lnTo>
                  <a:lnTo>
                    <a:pt x="4796234" y="5002358"/>
                  </a:lnTo>
                  <a:lnTo>
                    <a:pt x="4779828" y="4954049"/>
                  </a:lnTo>
                  <a:lnTo>
                    <a:pt x="4763149" y="4905910"/>
                  </a:lnTo>
                  <a:lnTo>
                    <a:pt x="4746196" y="4857939"/>
                  </a:lnTo>
                  <a:lnTo>
                    <a:pt x="4728973" y="4810139"/>
                  </a:lnTo>
                  <a:lnTo>
                    <a:pt x="4711478" y="4762509"/>
                  </a:lnTo>
                  <a:lnTo>
                    <a:pt x="4693715" y="4715049"/>
                  </a:lnTo>
                  <a:lnTo>
                    <a:pt x="4675683" y="4667762"/>
                  </a:lnTo>
                  <a:lnTo>
                    <a:pt x="4657385" y="4620646"/>
                  </a:lnTo>
                  <a:lnTo>
                    <a:pt x="4638820" y="4573703"/>
                  </a:lnTo>
                  <a:lnTo>
                    <a:pt x="4619991" y="4526933"/>
                  </a:lnTo>
                  <a:lnTo>
                    <a:pt x="4600899" y="4480338"/>
                  </a:lnTo>
                  <a:lnTo>
                    <a:pt x="4581544" y="4433916"/>
                  </a:lnTo>
                  <a:lnTo>
                    <a:pt x="4561928" y="4387670"/>
                  </a:lnTo>
                  <a:lnTo>
                    <a:pt x="4542051" y="4341600"/>
                  </a:lnTo>
                  <a:lnTo>
                    <a:pt x="4521916" y="4295706"/>
                  </a:lnTo>
                  <a:lnTo>
                    <a:pt x="4501523" y="4249988"/>
                  </a:lnTo>
                  <a:lnTo>
                    <a:pt x="4480874" y="4204448"/>
                  </a:lnTo>
                  <a:lnTo>
                    <a:pt x="4459969" y="4159087"/>
                  </a:lnTo>
                  <a:lnTo>
                    <a:pt x="4438810" y="4113903"/>
                  </a:lnTo>
                  <a:lnTo>
                    <a:pt x="4417397" y="4068899"/>
                  </a:lnTo>
                  <a:lnTo>
                    <a:pt x="4395733" y="4024075"/>
                  </a:lnTo>
                  <a:lnTo>
                    <a:pt x="4373818" y="3979431"/>
                  </a:lnTo>
                  <a:lnTo>
                    <a:pt x="4351653" y="3934968"/>
                  </a:lnTo>
                  <a:lnTo>
                    <a:pt x="4329239" y="3890687"/>
                  </a:lnTo>
                  <a:lnTo>
                    <a:pt x="4302320" y="3838374"/>
                  </a:lnTo>
                  <a:lnTo>
                    <a:pt x="4275054" y="3786318"/>
                  </a:lnTo>
                  <a:lnTo>
                    <a:pt x="4247443" y="3734521"/>
                  </a:lnTo>
                  <a:lnTo>
                    <a:pt x="4219490" y="3682983"/>
                  </a:lnTo>
                  <a:lnTo>
                    <a:pt x="4191196" y="3631706"/>
                  </a:lnTo>
                  <a:lnTo>
                    <a:pt x="4162564" y="3580691"/>
                  </a:lnTo>
                  <a:lnTo>
                    <a:pt x="4133595" y="3529938"/>
                  </a:lnTo>
                  <a:lnTo>
                    <a:pt x="4104290" y="3479449"/>
                  </a:lnTo>
                  <a:lnTo>
                    <a:pt x="4074653" y="3429224"/>
                  </a:lnTo>
                  <a:lnTo>
                    <a:pt x="4044685" y="3379265"/>
                  </a:lnTo>
                  <a:lnTo>
                    <a:pt x="4014388" y="3329572"/>
                  </a:lnTo>
                  <a:lnTo>
                    <a:pt x="3983763" y="3280146"/>
                  </a:lnTo>
                  <a:lnTo>
                    <a:pt x="3952814" y="3230989"/>
                  </a:lnTo>
                  <a:lnTo>
                    <a:pt x="3921541" y="3182102"/>
                  </a:lnTo>
                  <a:lnTo>
                    <a:pt x="3889946" y="3133485"/>
                  </a:lnTo>
                  <a:lnTo>
                    <a:pt x="3858033" y="3085139"/>
                  </a:lnTo>
                  <a:lnTo>
                    <a:pt x="3825801" y="3037066"/>
                  </a:lnTo>
                  <a:lnTo>
                    <a:pt x="3793255" y="2989266"/>
                  </a:lnTo>
                  <a:lnTo>
                    <a:pt x="3760394" y="2941741"/>
                  </a:lnTo>
                  <a:lnTo>
                    <a:pt x="3727222" y="2894491"/>
                  </a:lnTo>
                  <a:lnTo>
                    <a:pt x="3693740" y="2847517"/>
                  </a:lnTo>
                  <a:lnTo>
                    <a:pt x="3659950" y="2800821"/>
                  </a:lnTo>
                  <a:lnTo>
                    <a:pt x="3625854" y="2754403"/>
                  </a:lnTo>
                  <a:lnTo>
                    <a:pt x="3591455" y="2708264"/>
                  </a:lnTo>
                  <a:lnTo>
                    <a:pt x="3556753" y="2662406"/>
                  </a:lnTo>
                  <a:lnTo>
                    <a:pt x="3521751" y="2616829"/>
                  </a:lnTo>
                  <a:lnTo>
                    <a:pt x="3486451" y="2571534"/>
                  </a:lnTo>
                  <a:lnTo>
                    <a:pt x="3450854" y="2526523"/>
                  </a:lnTo>
                  <a:lnTo>
                    <a:pt x="3414963" y="2481796"/>
                  </a:lnTo>
                  <a:lnTo>
                    <a:pt x="3378780" y="2437354"/>
                  </a:lnTo>
                  <a:lnTo>
                    <a:pt x="3342306" y="2393198"/>
                  </a:lnTo>
                  <a:lnTo>
                    <a:pt x="3305544" y="2349330"/>
                  </a:lnTo>
                  <a:lnTo>
                    <a:pt x="3268495" y="2305750"/>
                  </a:lnTo>
                  <a:lnTo>
                    <a:pt x="3231161" y="2262459"/>
                  </a:lnTo>
                  <a:lnTo>
                    <a:pt x="3193545" y="2219458"/>
                  </a:lnTo>
                  <a:lnTo>
                    <a:pt x="3155648" y="2176749"/>
                  </a:lnTo>
                  <a:lnTo>
                    <a:pt x="3117472" y="2134332"/>
                  </a:lnTo>
                  <a:lnTo>
                    <a:pt x="3079018" y="2092208"/>
                  </a:lnTo>
                  <a:lnTo>
                    <a:pt x="3040290" y="2050378"/>
                  </a:lnTo>
                  <a:lnTo>
                    <a:pt x="3001289" y="2008843"/>
                  </a:lnTo>
                  <a:lnTo>
                    <a:pt x="2962017" y="1967604"/>
                  </a:lnTo>
                  <a:lnTo>
                    <a:pt x="2922475" y="1926663"/>
                  </a:lnTo>
                  <a:lnTo>
                    <a:pt x="2882666" y="1886019"/>
                  </a:lnTo>
                  <a:lnTo>
                    <a:pt x="2842591" y="1845675"/>
                  </a:lnTo>
                  <a:lnTo>
                    <a:pt x="2802253" y="1805631"/>
                  </a:lnTo>
                  <a:lnTo>
                    <a:pt x="2761654" y="1765888"/>
                  </a:lnTo>
                  <a:lnTo>
                    <a:pt x="2720795" y="1726447"/>
                  </a:lnTo>
                  <a:lnTo>
                    <a:pt x="2679678" y="1687309"/>
                  </a:lnTo>
                  <a:lnTo>
                    <a:pt x="2638305" y="1648475"/>
                  </a:lnTo>
                  <a:lnTo>
                    <a:pt x="2596679" y="1609946"/>
                  </a:lnTo>
                  <a:lnTo>
                    <a:pt x="2554801" y="1571723"/>
                  </a:lnTo>
                  <a:lnTo>
                    <a:pt x="2512672" y="1533807"/>
                  </a:lnTo>
                  <a:lnTo>
                    <a:pt x="2470296" y="1496199"/>
                  </a:lnTo>
                  <a:lnTo>
                    <a:pt x="2427674" y="1458901"/>
                  </a:lnTo>
                  <a:lnTo>
                    <a:pt x="2384807" y="1421912"/>
                  </a:lnTo>
                  <a:lnTo>
                    <a:pt x="2341698" y="1385234"/>
                  </a:lnTo>
                  <a:lnTo>
                    <a:pt x="2298349" y="1348868"/>
                  </a:lnTo>
                  <a:lnTo>
                    <a:pt x="2254762" y="1312815"/>
                  </a:lnTo>
                  <a:lnTo>
                    <a:pt x="2210938" y="1277076"/>
                  </a:lnTo>
                  <a:lnTo>
                    <a:pt x="2166879" y="1241652"/>
                  </a:lnTo>
                  <a:lnTo>
                    <a:pt x="2122588" y="1206544"/>
                  </a:lnTo>
                  <a:lnTo>
                    <a:pt x="2078066" y="1171752"/>
                  </a:lnTo>
                  <a:lnTo>
                    <a:pt x="2033316" y="1137279"/>
                  </a:lnTo>
                  <a:lnTo>
                    <a:pt x="1988339" y="1103124"/>
                  </a:lnTo>
                  <a:lnTo>
                    <a:pt x="1943137" y="1069290"/>
                  </a:lnTo>
                  <a:lnTo>
                    <a:pt x="1897711" y="1035776"/>
                  </a:lnTo>
                  <a:lnTo>
                    <a:pt x="1852065" y="1002584"/>
                  </a:lnTo>
                  <a:lnTo>
                    <a:pt x="1806200" y="969715"/>
                  </a:lnTo>
                  <a:lnTo>
                    <a:pt x="1760118" y="937170"/>
                  </a:lnTo>
                  <a:lnTo>
                    <a:pt x="1713820" y="904949"/>
                  </a:lnTo>
                  <a:lnTo>
                    <a:pt x="1667309" y="873054"/>
                  </a:lnTo>
                  <a:lnTo>
                    <a:pt x="1620587" y="841486"/>
                  </a:lnTo>
                  <a:lnTo>
                    <a:pt x="1573655" y="810246"/>
                  </a:lnTo>
                  <a:lnTo>
                    <a:pt x="1526516" y="779335"/>
                  </a:lnTo>
                  <a:lnTo>
                    <a:pt x="1479171" y="748753"/>
                  </a:lnTo>
                  <a:lnTo>
                    <a:pt x="1431623" y="718503"/>
                  </a:lnTo>
                  <a:lnTo>
                    <a:pt x="1383873" y="688583"/>
                  </a:lnTo>
                  <a:lnTo>
                    <a:pt x="1335923" y="658997"/>
                  </a:lnTo>
                  <a:lnTo>
                    <a:pt x="1287775" y="629744"/>
                  </a:lnTo>
                  <a:lnTo>
                    <a:pt x="1239431" y="600826"/>
                  </a:lnTo>
                  <a:lnTo>
                    <a:pt x="1190894" y="572244"/>
                  </a:lnTo>
                  <a:lnTo>
                    <a:pt x="1142164" y="543998"/>
                  </a:lnTo>
                  <a:lnTo>
                    <a:pt x="1093244" y="516090"/>
                  </a:lnTo>
                  <a:lnTo>
                    <a:pt x="1044136" y="488521"/>
                  </a:lnTo>
                  <a:lnTo>
                    <a:pt x="994841" y="461291"/>
                  </a:lnTo>
                  <a:lnTo>
                    <a:pt x="945363" y="434402"/>
                  </a:lnTo>
                  <a:lnTo>
                    <a:pt x="895701" y="407855"/>
                  </a:lnTo>
                  <a:lnTo>
                    <a:pt x="845860" y="381650"/>
                  </a:lnTo>
                  <a:lnTo>
                    <a:pt x="795839" y="355789"/>
                  </a:lnTo>
                  <a:lnTo>
                    <a:pt x="745643" y="330272"/>
                  </a:lnTo>
                  <a:lnTo>
                    <a:pt x="695271" y="305101"/>
                  </a:lnTo>
                  <a:lnTo>
                    <a:pt x="644727" y="280276"/>
                  </a:lnTo>
                  <a:lnTo>
                    <a:pt x="594011" y="255799"/>
                  </a:lnTo>
                  <a:lnTo>
                    <a:pt x="543127" y="231671"/>
                  </a:lnTo>
                  <a:lnTo>
                    <a:pt x="492076" y="207892"/>
                  </a:lnTo>
                  <a:lnTo>
                    <a:pt x="440860" y="184464"/>
                  </a:lnTo>
                  <a:lnTo>
                    <a:pt x="389481" y="161387"/>
                  </a:lnTo>
                  <a:lnTo>
                    <a:pt x="337940" y="138662"/>
                  </a:lnTo>
                  <a:lnTo>
                    <a:pt x="286241" y="116291"/>
                  </a:lnTo>
                  <a:lnTo>
                    <a:pt x="234384" y="94275"/>
                  </a:lnTo>
                  <a:lnTo>
                    <a:pt x="182371" y="72614"/>
                  </a:lnTo>
                  <a:lnTo>
                    <a:pt x="130205" y="51309"/>
                  </a:lnTo>
                  <a:lnTo>
                    <a:pt x="77888" y="30362"/>
                  </a:lnTo>
                  <a:lnTo>
                    <a:pt x="25421" y="9774"/>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67" name="Google Shape;967;p41"/>
            <p:cNvSpPr/>
            <p:nvPr/>
          </p:nvSpPr>
          <p:spPr>
            <a:xfrm>
              <a:off x="1607828" y="861591"/>
              <a:ext cx="1204817" cy="485683"/>
            </a:xfrm>
            <a:custGeom>
              <a:rect b="b" l="l" r="r" t="t"/>
              <a:pathLst>
                <a:path extrusionOk="0" h="1067435" w="2647950">
                  <a:moveTo>
                    <a:pt x="1200661" y="0"/>
                  </a:moveTo>
                  <a:lnTo>
                    <a:pt x="1155563" y="232"/>
                  </a:lnTo>
                  <a:lnTo>
                    <a:pt x="1110462" y="1511"/>
                  </a:lnTo>
                  <a:lnTo>
                    <a:pt x="1065376" y="3836"/>
                  </a:lnTo>
                  <a:lnTo>
                    <a:pt x="1020325" y="7210"/>
                  </a:lnTo>
                  <a:lnTo>
                    <a:pt x="975329" y="11634"/>
                  </a:lnTo>
                  <a:lnTo>
                    <a:pt x="930407" y="17111"/>
                  </a:lnTo>
                  <a:lnTo>
                    <a:pt x="885577" y="23642"/>
                  </a:lnTo>
                  <a:lnTo>
                    <a:pt x="840861" y="31228"/>
                  </a:lnTo>
                  <a:lnTo>
                    <a:pt x="796276" y="39871"/>
                  </a:lnTo>
                  <a:lnTo>
                    <a:pt x="751842" y="49574"/>
                  </a:lnTo>
                  <a:lnTo>
                    <a:pt x="707580" y="60337"/>
                  </a:lnTo>
                  <a:lnTo>
                    <a:pt x="663507" y="72162"/>
                  </a:lnTo>
                  <a:lnTo>
                    <a:pt x="619643" y="85052"/>
                  </a:lnTo>
                  <a:lnTo>
                    <a:pt x="576009" y="99007"/>
                  </a:lnTo>
                  <a:lnTo>
                    <a:pt x="532623" y="114030"/>
                  </a:lnTo>
                  <a:lnTo>
                    <a:pt x="489504" y="130121"/>
                  </a:lnTo>
                  <a:lnTo>
                    <a:pt x="446672" y="147284"/>
                  </a:lnTo>
                  <a:lnTo>
                    <a:pt x="404146" y="165519"/>
                  </a:lnTo>
                  <a:lnTo>
                    <a:pt x="361946" y="184829"/>
                  </a:lnTo>
                  <a:lnTo>
                    <a:pt x="320091" y="205214"/>
                  </a:lnTo>
                  <a:lnTo>
                    <a:pt x="278601" y="226677"/>
                  </a:lnTo>
                  <a:lnTo>
                    <a:pt x="237494" y="249219"/>
                  </a:lnTo>
                  <a:lnTo>
                    <a:pt x="196791" y="272842"/>
                  </a:lnTo>
                  <a:lnTo>
                    <a:pt x="156510" y="297548"/>
                  </a:lnTo>
                  <a:lnTo>
                    <a:pt x="116671" y="323339"/>
                  </a:lnTo>
                  <a:lnTo>
                    <a:pt x="77293" y="350215"/>
                  </a:lnTo>
                  <a:lnTo>
                    <a:pt x="38396" y="378180"/>
                  </a:lnTo>
                  <a:lnTo>
                    <a:pt x="0" y="407234"/>
                  </a:lnTo>
                  <a:lnTo>
                    <a:pt x="46291" y="456447"/>
                  </a:lnTo>
                  <a:lnTo>
                    <a:pt x="79844" y="491249"/>
                  </a:lnTo>
                  <a:lnTo>
                    <a:pt x="114072" y="525049"/>
                  </a:lnTo>
                  <a:lnTo>
                    <a:pt x="148955" y="557844"/>
                  </a:lnTo>
                  <a:lnTo>
                    <a:pt x="184474" y="589634"/>
                  </a:lnTo>
                  <a:lnTo>
                    <a:pt x="220609" y="620416"/>
                  </a:lnTo>
                  <a:lnTo>
                    <a:pt x="257340" y="650189"/>
                  </a:lnTo>
                  <a:lnTo>
                    <a:pt x="294647" y="678951"/>
                  </a:lnTo>
                  <a:lnTo>
                    <a:pt x="332511" y="706700"/>
                  </a:lnTo>
                  <a:lnTo>
                    <a:pt x="370913" y="733435"/>
                  </a:lnTo>
                  <a:lnTo>
                    <a:pt x="409831" y="759153"/>
                  </a:lnTo>
                  <a:lnTo>
                    <a:pt x="449247" y="783853"/>
                  </a:lnTo>
                  <a:lnTo>
                    <a:pt x="489141" y="807534"/>
                  </a:lnTo>
                  <a:lnTo>
                    <a:pt x="529493" y="830193"/>
                  </a:lnTo>
                  <a:lnTo>
                    <a:pt x="570282" y="851829"/>
                  </a:lnTo>
                  <a:lnTo>
                    <a:pt x="611491" y="872439"/>
                  </a:lnTo>
                  <a:lnTo>
                    <a:pt x="653098" y="892024"/>
                  </a:lnTo>
                  <a:lnTo>
                    <a:pt x="695084" y="910579"/>
                  </a:lnTo>
                  <a:lnTo>
                    <a:pt x="737429" y="928105"/>
                  </a:lnTo>
                  <a:lnTo>
                    <a:pt x="780114" y="944599"/>
                  </a:lnTo>
                  <a:lnTo>
                    <a:pt x="823119" y="960059"/>
                  </a:lnTo>
                  <a:lnTo>
                    <a:pt x="866423" y="974484"/>
                  </a:lnTo>
                  <a:lnTo>
                    <a:pt x="910008" y="987872"/>
                  </a:lnTo>
                  <a:lnTo>
                    <a:pt x="953854" y="1000221"/>
                  </a:lnTo>
                  <a:lnTo>
                    <a:pt x="997940" y="1011529"/>
                  </a:lnTo>
                  <a:lnTo>
                    <a:pt x="1042247" y="1021795"/>
                  </a:lnTo>
                  <a:lnTo>
                    <a:pt x="1086755" y="1031017"/>
                  </a:lnTo>
                  <a:lnTo>
                    <a:pt x="1131445" y="1039193"/>
                  </a:lnTo>
                  <a:lnTo>
                    <a:pt x="1176296" y="1046322"/>
                  </a:lnTo>
                  <a:lnTo>
                    <a:pt x="1221290" y="1052401"/>
                  </a:lnTo>
                  <a:lnTo>
                    <a:pt x="1266406" y="1057429"/>
                  </a:lnTo>
                  <a:lnTo>
                    <a:pt x="1311624" y="1061405"/>
                  </a:lnTo>
                  <a:lnTo>
                    <a:pt x="1356925" y="1064326"/>
                  </a:lnTo>
                  <a:lnTo>
                    <a:pt x="1402289" y="1066191"/>
                  </a:lnTo>
                  <a:lnTo>
                    <a:pt x="1447697" y="1066998"/>
                  </a:lnTo>
                  <a:lnTo>
                    <a:pt x="1493128" y="1066746"/>
                  </a:lnTo>
                  <a:lnTo>
                    <a:pt x="1538562" y="1065432"/>
                  </a:lnTo>
                  <a:lnTo>
                    <a:pt x="1583981" y="1063055"/>
                  </a:lnTo>
                  <a:lnTo>
                    <a:pt x="1629364" y="1059613"/>
                  </a:lnTo>
                  <a:lnTo>
                    <a:pt x="1674691" y="1055104"/>
                  </a:lnTo>
                  <a:lnTo>
                    <a:pt x="1719944" y="1049527"/>
                  </a:lnTo>
                  <a:lnTo>
                    <a:pt x="1765101" y="1042880"/>
                  </a:lnTo>
                  <a:lnTo>
                    <a:pt x="1810143" y="1035161"/>
                  </a:lnTo>
                  <a:lnTo>
                    <a:pt x="1855051" y="1026369"/>
                  </a:lnTo>
                  <a:lnTo>
                    <a:pt x="1899805" y="1016501"/>
                  </a:lnTo>
                  <a:lnTo>
                    <a:pt x="1944385" y="1005556"/>
                  </a:lnTo>
                  <a:lnTo>
                    <a:pt x="1988771" y="993532"/>
                  </a:lnTo>
                  <a:lnTo>
                    <a:pt x="2032944" y="980428"/>
                  </a:lnTo>
                  <a:lnTo>
                    <a:pt x="2076883" y="966242"/>
                  </a:lnTo>
                  <a:lnTo>
                    <a:pt x="2120570" y="950972"/>
                  </a:lnTo>
                  <a:lnTo>
                    <a:pt x="2163984" y="934616"/>
                  </a:lnTo>
                  <a:lnTo>
                    <a:pt x="2207105" y="917172"/>
                  </a:lnTo>
                  <a:lnTo>
                    <a:pt x="2249914" y="898639"/>
                  </a:lnTo>
                  <a:lnTo>
                    <a:pt x="2292391" y="879016"/>
                  </a:lnTo>
                  <a:lnTo>
                    <a:pt x="2334517" y="858299"/>
                  </a:lnTo>
                  <a:lnTo>
                    <a:pt x="2376271" y="836489"/>
                  </a:lnTo>
                  <a:lnTo>
                    <a:pt x="2417634" y="813582"/>
                  </a:lnTo>
                  <a:lnTo>
                    <a:pt x="2458585" y="789577"/>
                  </a:lnTo>
                  <a:lnTo>
                    <a:pt x="2499107" y="764473"/>
                  </a:lnTo>
                  <a:lnTo>
                    <a:pt x="2539177" y="738267"/>
                  </a:lnTo>
                  <a:lnTo>
                    <a:pt x="2578778" y="710958"/>
                  </a:lnTo>
                  <a:lnTo>
                    <a:pt x="2617888" y="682545"/>
                  </a:lnTo>
                  <a:lnTo>
                    <a:pt x="2647343" y="660598"/>
                  </a:lnTo>
                  <a:lnTo>
                    <a:pt x="2626202" y="637258"/>
                  </a:lnTo>
                  <a:lnTo>
                    <a:pt x="2593441" y="601972"/>
                  </a:lnTo>
                  <a:lnTo>
                    <a:pt x="2559997" y="567671"/>
                  </a:lnTo>
                  <a:lnTo>
                    <a:pt x="2525891" y="534358"/>
                  </a:lnTo>
                  <a:lnTo>
                    <a:pt x="2491142" y="502035"/>
                  </a:lnTo>
                  <a:lnTo>
                    <a:pt x="2455769" y="470702"/>
                  </a:lnTo>
                  <a:lnTo>
                    <a:pt x="2419792" y="440362"/>
                  </a:lnTo>
                  <a:lnTo>
                    <a:pt x="2383230" y="411017"/>
                  </a:lnTo>
                  <a:lnTo>
                    <a:pt x="2346102" y="382668"/>
                  </a:lnTo>
                  <a:lnTo>
                    <a:pt x="2308428" y="355317"/>
                  </a:lnTo>
                  <a:lnTo>
                    <a:pt x="2270227" y="328966"/>
                  </a:lnTo>
                  <a:lnTo>
                    <a:pt x="2231519" y="303615"/>
                  </a:lnTo>
                  <a:lnTo>
                    <a:pt x="2192323" y="279268"/>
                  </a:lnTo>
                  <a:lnTo>
                    <a:pt x="2152658" y="255925"/>
                  </a:lnTo>
                  <a:lnTo>
                    <a:pt x="2112544" y="233589"/>
                  </a:lnTo>
                  <a:lnTo>
                    <a:pt x="2071999" y="212261"/>
                  </a:lnTo>
                  <a:lnTo>
                    <a:pt x="2031044" y="191942"/>
                  </a:lnTo>
                  <a:lnTo>
                    <a:pt x="1989698" y="172635"/>
                  </a:lnTo>
                  <a:lnTo>
                    <a:pt x="1947980" y="154341"/>
                  </a:lnTo>
                  <a:lnTo>
                    <a:pt x="1905910" y="137062"/>
                  </a:lnTo>
                  <a:lnTo>
                    <a:pt x="1863507" y="120799"/>
                  </a:lnTo>
                  <a:lnTo>
                    <a:pt x="1820790" y="105555"/>
                  </a:lnTo>
                  <a:lnTo>
                    <a:pt x="1777778" y="91331"/>
                  </a:lnTo>
                  <a:lnTo>
                    <a:pt x="1734492" y="78128"/>
                  </a:lnTo>
                  <a:lnTo>
                    <a:pt x="1690950" y="65949"/>
                  </a:lnTo>
                  <a:lnTo>
                    <a:pt x="1647171" y="54794"/>
                  </a:lnTo>
                  <a:lnTo>
                    <a:pt x="1603176" y="44666"/>
                  </a:lnTo>
                  <a:lnTo>
                    <a:pt x="1558984" y="35567"/>
                  </a:lnTo>
                  <a:lnTo>
                    <a:pt x="1514613" y="27498"/>
                  </a:lnTo>
                  <a:lnTo>
                    <a:pt x="1470084" y="20461"/>
                  </a:lnTo>
                  <a:lnTo>
                    <a:pt x="1425415" y="14457"/>
                  </a:lnTo>
                  <a:lnTo>
                    <a:pt x="1380627" y="9488"/>
                  </a:lnTo>
                  <a:lnTo>
                    <a:pt x="1335738" y="5556"/>
                  </a:lnTo>
                  <a:lnTo>
                    <a:pt x="1290767" y="2663"/>
                  </a:lnTo>
                  <a:lnTo>
                    <a:pt x="1245735" y="810"/>
                  </a:lnTo>
                  <a:lnTo>
                    <a:pt x="1200661" y="0"/>
                  </a:lnTo>
                  <a:close/>
                </a:path>
              </a:pathLst>
            </a:custGeom>
            <a:solidFill>
              <a:srgbClr val="0D67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68" name="Google Shape;968;p41"/>
            <p:cNvSpPr/>
            <p:nvPr/>
          </p:nvSpPr>
          <p:spPr>
            <a:xfrm>
              <a:off x="987001" y="1019324"/>
              <a:ext cx="388026" cy="908380"/>
            </a:xfrm>
            <a:custGeom>
              <a:rect b="b" l="l" r="r" t="t"/>
              <a:pathLst>
                <a:path extrusionOk="0" h="1996439" w="852805">
                  <a:moveTo>
                    <a:pt x="632836" y="0"/>
                  </a:moveTo>
                  <a:lnTo>
                    <a:pt x="574604" y="43221"/>
                  </a:lnTo>
                  <a:lnTo>
                    <a:pt x="537098" y="73292"/>
                  </a:lnTo>
                  <a:lnTo>
                    <a:pt x="500796" y="104358"/>
                  </a:lnTo>
                  <a:lnTo>
                    <a:pt x="465706" y="136386"/>
                  </a:lnTo>
                  <a:lnTo>
                    <a:pt x="431834" y="169342"/>
                  </a:lnTo>
                  <a:lnTo>
                    <a:pt x="399186" y="203194"/>
                  </a:lnTo>
                  <a:lnTo>
                    <a:pt x="367769" y="237908"/>
                  </a:lnTo>
                  <a:lnTo>
                    <a:pt x="337590" y="273452"/>
                  </a:lnTo>
                  <a:lnTo>
                    <a:pt x="308655" y="309792"/>
                  </a:lnTo>
                  <a:lnTo>
                    <a:pt x="280970" y="346895"/>
                  </a:lnTo>
                  <a:lnTo>
                    <a:pt x="254543" y="384729"/>
                  </a:lnTo>
                  <a:lnTo>
                    <a:pt x="229379" y="423260"/>
                  </a:lnTo>
                  <a:lnTo>
                    <a:pt x="205486" y="462455"/>
                  </a:lnTo>
                  <a:lnTo>
                    <a:pt x="182869" y="502281"/>
                  </a:lnTo>
                  <a:lnTo>
                    <a:pt x="161536" y="542705"/>
                  </a:lnTo>
                  <a:lnTo>
                    <a:pt x="141493" y="583694"/>
                  </a:lnTo>
                  <a:lnTo>
                    <a:pt x="122746" y="625214"/>
                  </a:lnTo>
                  <a:lnTo>
                    <a:pt x="105302" y="667234"/>
                  </a:lnTo>
                  <a:lnTo>
                    <a:pt x="89168" y="709719"/>
                  </a:lnTo>
                  <a:lnTo>
                    <a:pt x="74350" y="752638"/>
                  </a:lnTo>
                  <a:lnTo>
                    <a:pt x="60854" y="795956"/>
                  </a:lnTo>
                  <a:lnTo>
                    <a:pt x="48688" y="839640"/>
                  </a:lnTo>
                  <a:lnTo>
                    <a:pt x="37858" y="883658"/>
                  </a:lnTo>
                  <a:lnTo>
                    <a:pt x="28370" y="927976"/>
                  </a:lnTo>
                  <a:lnTo>
                    <a:pt x="20231" y="972562"/>
                  </a:lnTo>
                  <a:lnTo>
                    <a:pt x="13448" y="1017383"/>
                  </a:lnTo>
                  <a:lnTo>
                    <a:pt x="8026" y="1062404"/>
                  </a:lnTo>
                  <a:lnTo>
                    <a:pt x="3973" y="1107594"/>
                  </a:lnTo>
                  <a:lnTo>
                    <a:pt x="1296" y="1152920"/>
                  </a:lnTo>
                  <a:lnTo>
                    <a:pt x="0" y="1198347"/>
                  </a:lnTo>
                  <a:lnTo>
                    <a:pt x="92" y="1243843"/>
                  </a:lnTo>
                  <a:lnTo>
                    <a:pt x="1579" y="1289376"/>
                  </a:lnTo>
                  <a:lnTo>
                    <a:pt x="4467" y="1334911"/>
                  </a:lnTo>
                  <a:lnTo>
                    <a:pt x="8763" y="1380417"/>
                  </a:lnTo>
                  <a:lnTo>
                    <a:pt x="14474" y="1425859"/>
                  </a:lnTo>
                  <a:lnTo>
                    <a:pt x="21605" y="1471205"/>
                  </a:lnTo>
                  <a:lnTo>
                    <a:pt x="30165" y="1516422"/>
                  </a:lnTo>
                  <a:lnTo>
                    <a:pt x="40158" y="1561476"/>
                  </a:lnTo>
                  <a:lnTo>
                    <a:pt x="51592" y="1606336"/>
                  </a:lnTo>
                  <a:lnTo>
                    <a:pt x="64473" y="1650966"/>
                  </a:lnTo>
                  <a:lnTo>
                    <a:pt x="78808" y="1695336"/>
                  </a:lnTo>
                  <a:lnTo>
                    <a:pt x="94603" y="1739411"/>
                  </a:lnTo>
                  <a:lnTo>
                    <a:pt x="111865" y="1783158"/>
                  </a:lnTo>
                  <a:lnTo>
                    <a:pt x="130601" y="1826545"/>
                  </a:lnTo>
                  <a:lnTo>
                    <a:pt x="150817" y="1869537"/>
                  </a:lnTo>
                  <a:lnTo>
                    <a:pt x="172519" y="1912104"/>
                  </a:lnTo>
                  <a:lnTo>
                    <a:pt x="195714" y="1954210"/>
                  </a:lnTo>
                  <a:lnTo>
                    <a:pt x="220409" y="1995824"/>
                  </a:lnTo>
                  <a:lnTo>
                    <a:pt x="261737" y="1964631"/>
                  </a:lnTo>
                  <a:lnTo>
                    <a:pt x="300431" y="1934430"/>
                  </a:lnTo>
                  <a:lnTo>
                    <a:pt x="337878" y="1903186"/>
                  </a:lnTo>
                  <a:lnTo>
                    <a:pt x="374073" y="1870935"/>
                  </a:lnTo>
                  <a:lnTo>
                    <a:pt x="409007" y="1837712"/>
                  </a:lnTo>
                  <a:lnTo>
                    <a:pt x="442675" y="1803551"/>
                  </a:lnTo>
                  <a:lnTo>
                    <a:pt x="475069" y="1768487"/>
                  </a:lnTo>
                  <a:lnTo>
                    <a:pt x="506182" y="1732554"/>
                  </a:lnTo>
                  <a:lnTo>
                    <a:pt x="536008" y="1695787"/>
                  </a:lnTo>
                  <a:lnTo>
                    <a:pt x="564539" y="1658222"/>
                  </a:lnTo>
                  <a:lnTo>
                    <a:pt x="591769" y="1619893"/>
                  </a:lnTo>
                  <a:lnTo>
                    <a:pt x="617690" y="1580834"/>
                  </a:lnTo>
                  <a:lnTo>
                    <a:pt x="642297" y="1541080"/>
                  </a:lnTo>
                  <a:lnTo>
                    <a:pt x="665581" y="1500667"/>
                  </a:lnTo>
                  <a:lnTo>
                    <a:pt x="687537" y="1459629"/>
                  </a:lnTo>
                  <a:lnTo>
                    <a:pt x="708156" y="1418000"/>
                  </a:lnTo>
                  <a:lnTo>
                    <a:pt x="727433" y="1375815"/>
                  </a:lnTo>
                  <a:lnTo>
                    <a:pt x="745360" y="1333110"/>
                  </a:lnTo>
                  <a:lnTo>
                    <a:pt x="761931" y="1289918"/>
                  </a:lnTo>
                  <a:lnTo>
                    <a:pt x="777138" y="1246275"/>
                  </a:lnTo>
                  <a:lnTo>
                    <a:pt x="790975" y="1202216"/>
                  </a:lnTo>
                  <a:lnTo>
                    <a:pt x="803435" y="1157774"/>
                  </a:lnTo>
                  <a:lnTo>
                    <a:pt x="814510" y="1112986"/>
                  </a:lnTo>
                  <a:lnTo>
                    <a:pt x="824194" y="1067885"/>
                  </a:lnTo>
                  <a:lnTo>
                    <a:pt x="832480" y="1022506"/>
                  </a:lnTo>
                  <a:lnTo>
                    <a:pt x="839362" y="976884"/>
                  </a:lnTo>
                  <a:lnTo>
                    <a:pt x="844831" y="931054"/>
                  </a:lnTo>
                  <a:lnTo>
                    <a:pt x="848882" y="885051"/>
                  </a:lnTo>
                  <a:lnTo>
                    <a:pt x="851508" y="838909"/>
                  </a:lnTo>
                  <a:lnTo>
                    <a:pt x="852700" y="792664"/>
                  </a:lnTo>
                  <a:lnTo>
                    <a:pt x="852454" y="746349"/>
                  </a:lnTo>
                  <a:lnTo>
                    <a:pt x="850761" y="700000"/>
                  </a:lnTo>
                  <a:lnTo>
                    <a:pt x="847615" y="653651"/>
                  </a:lnTo>
                  <a:lnTo>
                    <a:pt x="843009" y="607337"/>
                  </a:lnTo>
                  <a:lnTo>
                    <a:pt x="836936" y="561093"/>
                  </a:lnTo>
                  <a:lnTo>
                    <a:pt x="829388" y="514953"/>
                  </a:lnTo>
                  <a:lnTo>
                    <a:pt x="820361" y="468953"/>
                  </a:lnTo>
                  <a:lnTo>
                    <a:pt x="809845" y="423127"/>
                  </a:lnTo>
                  <a:lnTo>
                    <a:pt x="797835" y="377510"/>
                  </a:lnTo>
                  <a:lnTo>
                    <a:pt x="784323" y="332136"/>
                  </a:lnTo>
                  <a:lnTo>
                    <a:pt x="769303" y="287041"/>
                  </a:lnTo>
                  <a:lnTo>
                    <a:pt x="752767" y="242259"/>
                  </a:lnTo>
                  <a:lnTo>
                    <a:pt x="734710" y="197825"/>
                  </a:lnTo>
                  <a:lnTo>
                    <a:pt x="715123" y="153773"/>
                  </a:lnTo>
                  <a:lnTo>
                    <a:pt x="694000" y="110138"/>
                  </a:lnTo>
                  <a:lnTo>
                    <a:pt x="671334" y="66956"/>
                  </a:lnTo>
                  <a:lnTo>
                    <a:pt x="647118" y="24261"/>
                  </a:lnTo>
                  <a:lnTo>
                    <a:pt x="632836" y="0"/>
                  </a:lnTo>
                  <a:close/>
                </a:path>
              </a:pathLst>
            </a:custGeom>
            <a:solidFill>
              <a:srgbClr val="0D67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69" name="Google Shape;969;p41"/>
            <p:cNvSpPr/>
            <p:nvPr/>
          </p:nvSpPr>
          <p:spPr>
            <a:xfrm>
              <a:off x="1462451" y="1026500"/>
              <a:ext cx="935828" cy="107480"/>
            </a:xfrm>
            <a:custGeom>
              <a:rect b="b" l="l" r="r" t="t"/>
              <a:pathLst>
                <a:path extrusionOk="0" h="236219" w="2056764">
                  <a:moveTo>
                    <a:pt x="0" y="0"/>
                  </a:moveTo>
                  <a:lnTo>
                    <a:pt x="2056356" y="236181"/>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70" name="Google Shape;970;p41"/>
            <p:cNvSpPr/>
            <p:nvPr/>
          </p:nvSpPr>
          <p:spPr>
            <a:xfrm>
              <a:off x="1133803" y="861573"/>
              <a:ext cx="178844" cy="693420"/>
            </a:xfrm>
            <a:custGeom>
              <a:rect b="b" l="l" r="r" t="t"/>
              <a:pathLst>
                <a:path extrusionOk="0" h="1524000" w="393064">
                  <a:moveTo>
                    <a:pt x="392951" y="0"/>
                  </a:moveTo>
                  <a:lnTo>
                    <a:pt x="0" y="152366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71" name="Google Shape;971;p41"/>
            <p:cNvSpPr/>
            <p:nvPr/>
          </p:nvSpPr>
          <p:spPr>
            <a:xfrm>
              <a:off x="1564290" y="1699079"/>
              <a:ext cx="1264047" cy="1264047"/>
            </a:xfrm>
            <a:custGeom>
              <a:rect b="b" l="l" r="r" t="t"/>
              <a:pathLst>
                <a:path extrusionOk="0" h="2778125" w="2778125">
                  <a:moveTo>
                    <a:pt x="1372494" y="0"/>
                  </a:moveTo>
                  <a:lnTo>
                    <a:pt x="1325431" y="1408"/>
                  </a:lnTo>
                  <a:lnTo>
                    <a:pt x="1278121" y="4423"/>
                  </a:lnTo>
                  <a:lnTo>
                    <a:pt x="1230590" y="9067"/>
                  </a:lnTo>
                  <a:lnTo>
                    <a:pt x="1183244" y="15312"/>
                  </a:lnTo>
                  <a:lnTo>
                    <a:pt x="1136480" y="23093"/>
                  </a:lnTo>
                  <a:lnTo>
                    <a:pt x="1090322" y="32383"/>
                  </a:lnTo>
                  <a:lnTo>
                    <a:pt x="1044793" y="43153"/>
                  </a:lnTo>
                  <a:lnTo>
                    <a:pt x="999915" y="55374"/>
                  </a:lnTo>
                  <a:lnTo>
                    <a:pt x="955712" y="69018"/>
                  </a:lnTo>
                  <a:lnTo>
                    <a:pt x="912205" y="84055"/>
                  </a:lnTo>
                  <a:lnTo>
                    <a:pt x="869418" y="100458"/>
                  </a:lnTo>
                  <a:lnTo>
                    <a:pt x="827373" y="118197"/>
                  </a:lnTo>
                  <a:lnTo>
                    <a:pt x="786094" y="137244"/>
                  </a:lnTo>
                  <a:lnTo>
                    <a:pt x="745602" y="157570"/>
                  </a:lnTo>
                  <a:lnTo>
                    <a:pt x="705920" y="179148"/>
                  </a:lnTo>
                  <a:lnTo>
                    <a:pt x="667072" y="201947"/>
                  </a:lnTo>
                  <a:lnTo>
                    <a:pt x="629080" y="225939"/>
                  </a:lnTo>
                  <a:lnTo>
                    <a:pt x="591967" y="251097"/>
                  </a:lnTo>
                  <a:lnTo>
                    <a:pt x="555755" y="277390"/>
                  </a:lnTo>
                  <a:lnTo>
                    <a:pt x="520468" y="304791"/>
                  </a:lnTo>
                  <a:lnTo>
                    <a:pt x="486128" y="333271"/>
                  </a:lnTo>
                  <a:lnTo>
                    <a:pt x="452757" y="362801"/>
                  </a:lnTo>
                  <a:lnTo>
                    <a:pt x="420379" y="393353"/>
                  </a:lnTo>
                  <a:lnTo>
                    <a:pt x="389016" y="424898"/>
                  </a:lnTo>
                  <a:lnTo>
                    <a:pt x="358691" y="457407"/>
                  </a:lnTo>
                  <a:lnTo>
                    <a:pt x="329426" y="490852"/>
                  </a:lnTo>
                  <a:lnTo>
                    <a:pt x="301246" y="525203"/>
                  </a:lnTo>
                  <a:lnTo>
                    <a:pt x="274171" y="560434"/>
                  </a:lnTo>
                  <a:lnTo>
                    <a:pt x="248225" y="596514"/>
                  </a:lnTo>
                  <a:lnTo>
                    <a:pt x="223431" y="633415"/>
                  </a:lnTo>
                  <a:lnTo>
                    <a:pt x="199812" y="671108"/>
                  </a:lnTo>
                  <a:lnTo>
                    <a:pt x="177389" y="709566"/>
                  </a:lnTo>
                  <a:lnTo>
                    <a:pt x="156187" y="748758"/>
                  </a:lnTo>
                  <a:lnTo>
                    <a:pt x="136227" y="788658"/>
                  </a:lnTo>
                  <a:lnTo>
                    <a:pt x="117532" y="829235"/>
                  </a:lnTo>
                  <a:lnTo>
                    <a:pt x="100126" y="870461"/>
                  </a:lnTo>
                  <a:lnTo>
                    <a:pt x="84030" y="912308"/>
                  </a:lnTo>
                  <a:lnTo>
                    <a:pt x="69268" y="954748"/>
                  </a:lnTo>
                  <a:lnTo>
                    <a:pt x="55863" y="997750"/>
                  </a:lnTo>
                  <a:lnTo>
                    <a:pt x="43836" y="1041288"/>
                  </a:lnTo>
                  <a:lnTo>
                    <a:pt x="33211" y="1085331"/>
                  </a:lnTo>
                  <a:lnTo>
                    <a:pt x="24011" y="1129852"/>
                  </a:lnTo>
                  <a:lnTo>
                    <a:pt x="16258" y="1174822"/>
                  </a:lnTo>
                  <a:lnTo>
                    <a:pt x="9975" y="1220212"/>
                  </a:lnTo>
                  <a:lnTo>
                    <a:pt x="5185" y="1265994"/>
                  </a:lnTo>
                  <a:lnTo>
                    <a:pt x="1911" y="1312138"/>
                  </a:lnTo>
                  <a:lnTo>
                    <a:pt x="175" y="1358617"/>
                  </a:lnTo>
                  <a:lnTo>
                    <a:pt x="0" y="1405402"/>
                  </a:lnTo>
                  <a:lnTo>
                    <a:pt x="1408" y="1452463"/>
                  </a:lnTo>
                  <a:lnTo>
                    <a:pt x="4423" y="1499773"/>
                  </a:lnTo>
                  <a:lnTo>
                    <a:pt x="9067" y="1547303"/>
                  </a:lnTo>
                  <a:lnTo>
                    <a:pt x="15312" y="1594650"/>
                  </a:lnTo>
                  <a:lnTo>
                    <a:pt x="23093" y="1641414"/>
                  </a:lnTo>
                  <a:lnTo>
                    <a:pt x="32383" y="1687571"/>
                  </a:lnTo>
                  <a:lnTo>
                    <a:pt x="43153" y="1733100"/>
                  </a:lnTo>
                  <a:lnTo>
                    <a:pt x="55374" y="1777978"/>
                  </a:lnTo>
                  <a:lnTo>
                    <a:pt x="69018" y="1822182"/>
                  </a:lnTo>
                  <a:lnTo>
                    <a:pt x="84055" y="1865688"/>
                  </a:lnTo>
                  <a:lnTo>
                    <a:pt x="100458" y="1908476"/>
                  </a:lnTo>
                  <a:lnTo>
                    <a:pt x="118197" y="1950520"/>
                  </a:lnTo>
                  <a:lnTo>
                    <a:pt x="137244" y="1991800"/>
                  </a:lnTo>
                  <a:lnTo>
                    <a:pt x="157571" y="2032292"/>
                  </a:lnTo>
                  <a:lnTo>
                    <a:pt x="179148" y="2071973"/>
                  </a:lnTo>
                  <a:lnTo>
                    <a:pt x="201947" y="2110821"/>
                  </a:lnTo>
                  <a:lnTo>
                    <a:pt x="225940" y="2148813"/>
                  </a:lnTo>
                  <a:lnTo>
                    <a:pt x="251097" y="2185927"/>
                  </a:lnTo>
                  <a:lnTo>
                    <a:pt x="277391" y="2222138"/>
                  </a:lnTo>
                  <a:lnTo>
                    <a:pt x="304792" y="2257426"/>
                  </a:lnTo>
                  <a:lnTo>
                    <a:pt x="333272" y="2291766"/>
                  </a:lnTo>
                  <a:lnTo>
                    <a:pt x="362802" y="2325137"/>
                  </a:lnTo>
                  <a:lnTo>
                    <a:pt x="393354" y="2357515"/>
                  </a:lnTo>
                  <a:lnTo>
                    <a:pt x="424899" y="2388878"/>
                  </a:lnTo>
                  <a:lnTo>
                    <a:pt x="457408" y="2419203"/>
                  </a:lnTo>
                  <a:lnTo>
                    <a:pt x="490853" y="2448467"/>
                  </a:lnTo>
                  <a:lnTo>
                    <a:pt x="525205" y="2476648"/>
                  </a:lnTo>
                  <a:lnTo>
                    <a:pt x="560435" y="2503723"/>
                  </a:lnTo>
                  <a:lnTo>
                    <a:pt x="596515" y="2529668"/>
                  </a:lnTo>
                  <a:lnTo>
                    <a:pt x="633416" y="2554462"/>
                  </a:lnTo>
                  <a:lnTo>
                    <a:pt x="671110" y="2578082"/>
                  </a:lnTo>
                  <a:lnTo>
                    <a:pt x="709568" y="2600504"/>
                  </a:lnTo>
                  <a:lnTo>
                    <a:pt x="748761" y="2621707"/>
                  </a:lnTo>
                  <a:lnTo>
                    <a:pt x="788660" y="2641667"/>
                  </a:lnTo>
                  <a:lnTo>
                    <a:pt x="829238" y="2660361"/>
                  </a:lnTo>
                  <a:lnTo>
                    <a:pt x="870465" y="2677768"/>
                  </a:lnTo>
                  <a:lnTo>
                    <a:pt x="912312" y="2693863"/>
                  </a:lnTo>
                  <a:lnTo>
                    <a:pt x="954752" y="2708625"/>
                  </a:lnTo>
                  <a:lnTo>
                    <a:pt x="997755" y="2722031"/>
                  </a:lnTo>
                  <a:lnTo>
                    <a:pt x="1041292" y="2734058"/>
                  </a:lnTo>
                  <a:lnTo>
                    <a:pt x="1085336" y="2744682"/>
                  </a:lnTo>
                  <a:lnTo>
                    <a:pt x="1129858" y="2753882"/>
                  </a:lnTo>
                  <a:lnTo>
                    <a:pt x="1174828" y="2761635"/>
                  </a:lnTo>
                  <a:lnTo>
                    <a:pt x="1220219" y="2767918"/>
                  </a:lnTo>
                  <a:lnTo>
                    <a:pt x="1266001" y="2772708"/>
                  </a:lnTo>
                  <a:lnTo>
                    <a:pt x="1312146" y="2775983"/>
                  </a:lnTo>
                  <a:lnTo>
                    <a:pt x="1358625" y="2777719"/>
                  </a:lnTo>
                  <a:lnTo>
                    <a:pt x="1405410" y="2777894"/>
                  </a:lnTo>
                  <a:lnTo>
                    <a:pt x="1452473" y="2776486"/>
                  </a:lnTo>
                  <a:lnTo>
                    <a:pt x="1499783" y="2773470"/>
                  </a:lnTo>
                  <a:lnTo>
                    <a:pt x="1547314" y="2768826"/>
                  </a:lnTo>
                  <a:lnTo>
                    <a:pt x="1594660" y="2762582"/>
                  </a:lnTo>
                  <a:lnTo>
                    <a:pt x="1641423" y="2754801"/>
                  </a:lnTo>
                  <a:lnTo>
                    <a:pt x="1687580" y="2745512"/>
                  </a:lnTo>
                  <a:lnTo>
                    <a:pt x="1733108" y="2734742"/>
                  </a:lnTo>
                  <a:lnTo>
                    <a:pt x="1777986" y="2722522"/>
                  </a:lnTo>
                  <a:lnTo>
                    <a:pt x="1822189" y="2708879"/>
                  </a:lnTo>
                  <a:lnTo>
                    <a:pt x="1865695" y="2693842"/>
                  </a:lnTo>
                  <a:lnTo>
                    <a:pt x="1908482" y="2677440"/>
                  </a:lnTo>
                  <a:lnTo>
                    <a:pt x="1950526" y="2659701"/>
                  </a:lnTo>
                  <a:lnTo>
                    <a:pt x="1991805" y="2640654"/>
                  </a:lnTo>
                  <a:lnTo>
                    <a:pt x="2032297" y="2620327"/>
                  </a:lnTo>
                  <a:lnTo>
                    <a:pt x="2071978" y="2598750"/>
                  </a:lnTo>
                  <a:lnTo>
                    <a:pt x="2110825" y="2575951"/>
                  </a:lnTo>
                  <a:lnTo>
                    <a:pt x="2148817" y="2551959"/>
                  </a:lnTo>
                  <a:lnTo>
                    <a:pt x="2185930" y="2526801"/>
                  </a:lnTo>
                  <a:lnTo>
                    <a:pt x="2222141" y="2500508"/>
                  </a:lnTo>
                  <a:lnTo>
                    <a:pt x="2257428" y="2473107"/>
                  </a:lnTo>
                  <a:lnTo>
                    <a:pt x="2291769" y="2444627"/>
                  </a:lnTo>
                  <a:lnTo>
                    <a:pt x="2325139" y="2415097"/>
                  </a:lnTo>
                  <a:lnTo>
                    <a:pt x="2357517" y="2384545"/>
                  </a:lnTo>
                  <a:lnTo>
                    <a:pt x="2388880" y="2353000"/>
                  </a:lnTo>
                  <a:lnTo>
                    <a:pt x="2419205" y="2320491"/>
                  </a:lnTo>
                  <a:lnTo>
                    <a:pt x="2448469" y="2287046"/>
                  </a:lnTo>
                  <a:lnTo>
                    <a:pt x="2476649" y="2252694"/>
                  </a:lnTo>
                  <a:lnTo>
                    <a:pt x="2503724" y="2217464"/>
                  </a:lnTo>
                  <a:lnTo>
                    <a:pt x="2529669" y="2181384"/>
                  </a:lnTo>
                  <a:lnTo>
                    <a:pt x="2554463" y="2144482"/>
                  </a:lnTo>
                  <a:lnTo>
                    <a:pt x="2578083" y="2106789"/>
                  </a:lnTo>
                  <a:lnTo>
                    <a:pt x="2600505" y="2068331"/>
                  </a:lnTo>
                  <a:lnTo>
                    <a:pt x="2621708" y="2029138"/>
                  </a:lnTo>
                  <a:lnTo>
                    <a:pt x="2641667" y="1989239"/>
                  </a:lnTo>
                  <a:lnTo>
                    <a:pt x="2660362" y="1948661"/>
                  </a:lnTo>
                  <a:lnTo>
                    <a:pt x="2677768" y="1907434"/>
                  </a:lnTo>
                  <a:lnTo>
                    <a:pt x="2693864" y="1865587"/>
                  </a:lnTo>
                  <a:lnTo>
                    <a:pt x="2708626" y="1823148"/>
                  </a:lnTo>
                  <a:lnTo>
                    <a:pt x="2722031" y="1780145"/>
                  </a:lnTo>
                  <a:lnTo>
                    <a:pt x="2734058" y="1736607"/>
                  </a:lnTo>
                  <a:lnTo>
                    <a:pt x="2744682" y="1692563"/>
                  </a:lnTo>
                  <a:lnTo>
                    <a:pt x="2753883" y="1648042"/>
                  </a:lnTo>
                  <a:lnTo>
                    <a:pt x="2761635" y="1603072"/>
                  </a:lnTo>
                  <a:lnTo>
                    <a:pt x="2767918" y="1557682"/>
                  </a:lnTo>
                  <a:lnTo>
                    <a:pt x="2772708" y="1511900"/>
                  </a:lnTo>
                  <a:lnTo>
                    <a:pt x="2775983" y="1465756"/>
                  </a:lnTo>
                  <a:lnTo>
                    <a:pt x="2777719" y="1419276"/>
                  </a:lnTo>
                  <a:lnTo>
                    <a:pt x="2777894" y="1372492"/>
                  </a:lnTo>
                  <a:lnTo>
                    <a:pt x="2776486" y="1325430"/>
                  </a:lnTo>
                  <a:lnTo>
                    <a:pt x="2773470" y="1278120"/>
                  </a:lnTo>
                  <a:lnTo>
                    <a:pt x="2768826" y="1230590"/>
                  </a:lnTo>
                  <a:lnTo>
                    <a:pt x="2762582" y="1183244"/>
                  </a:lnTo>
                  <a:lnTo>
                    <a:pt x="2754801" y="1136480"/>
                  </a:lnTo>
                  <a:lnTo>
                    <a:pt x="2745512" y="1090322"/>
                  </a:lnTo>
                  <a:lnTo>
                    <a:pt x="2734743" y="1044793"/>
                  </a:lnTo>
                  <a:lnTo>
                    <a:pt x="2722522" y="999915"/>
                  </a:lnTo>
                  <a:lnTo>
                    <a:pt x="2708879" y="955712"/>
                  </a:lnTo>
                  <a:lnTo>
                    <a:pt x="2693842" y="912205"/>
                  </a:lnTo>
                  <a:lnTo>
                    <a:pt x="2677440" y="869418"/>
                  </a:lnTo>
                  <a:lnTo>
                    <a:pt x="2659702" y="827373"/>
                  </a:lnTo>
                  <a:lnTo>
                    <a:pt x="2640655" y="786094"/>
                  </a:lnTo>
                  <a:lnTo>
                    <a:pt x="2620329" y="745602"/>
                  </a:lnTo>
                  <a:lnTo>
                    <a:pt x="2598752" y="705920"/>
                  </a:lnTo>
                  <a:lnTo>
                    <a:pt x="2575953" y="667072"/>
                  </a:lnTo>
                  <a:lnTo>
                    <a:pt x="2551961" y="629080"/>
                  </a:lnTo>
                  <a:lnTo>
                    <a:pt x="2526803" y="591967"/>
                  </a:lnTo>
                  <a:lnTo>
                    <a:pt x="2500510" y="555755"/>
                  </a:lnTo>
                  <a:lnTo>
                    <a:pt x="2473109" y="520468"/>
                  </a:lnTo>
                  <a:lnTo>
                    <a:pt x="2444630" y="486128"/>
                  </a:lnTo>
                  <a:lnTo>
                    <a:pt x="2415100" y="452757"/>
                  </a:lnTo>
                  <a:lnTo>
                    <a:pt x="2384548" y="420379"/>
                  </a:lnTo>
                  <a:lnTo>
                    <a:pt x="2353003" y="389016"/>
                  </a:lnTo>
                  <a:lnTo>
                    <a:pt x="2320494" y="358691"/>
                  </a:lnTo>
                  <a:lnTo>
                    <a:pt x="2287050" y="329426"/>
                  </a:lnTo>
                  <a:lnTo>
                    <a:pt x="2252698" y="301246"/>
                  </a:lnTo>
                  <a:lnTo>
                    <a:pt x="2217468" y="274171"/>
                  </a:lnTo>
                  <a:lnTo>
                    <a:pt x="2181388" y="248225"/>
                  </a:lnTo>
                  <a:lnTo>
                    <a:pt x="2144487" y="223431"/>
                  </a:lnTo>
                  <a:lnTo>
                    <a:pt x="2106793" y="199812"/>
                  </a:lnTo>
                  <a:lnTo>
                    <a:pt x="2068335" y="177389"/>
                  </a:lnTo>
                  <a:lnTo>
                    <a:pt x="2029143" y="156187"/>
                  </a:lnTo>
                  <a:lnTo>
                    <a:pt x="1989243" y="136227"/>
                  </a:lnTo>
                  <a:lnTo>
                    <a:pt x="1948666" y="117532"/>
                  </a:lnTo>
                  <a:lnTo>
                    <a:pt x="1907439" y="100126"/>
                  </a:lnTo>
                  <a:lnTo>
                    <a:pt x="1865592" y="84030"/>
                  </a:lnTo>
                  <a:lnTo>
                    <a:pt x="1823152" y="69268"/>
                  </a:lnTo>
                  <a:lnTo>
                    <a:pt x="1780149" y="55863"/>
                  </a:lnTo>
                  <a:lnTo>
                    <a:pt x="1736611" y="43836"/>
                  </a:lnTo>
                  <a:lnTo>
                    <a:pt x="1692568" y="33211"/>
                  </a:lnTo>
                  <a:lnTo>
                    <a:pt x="1648046" y="24011"/>
                  </a:lnTo>
                  <a:lnTo>
                    <a:pt x="1603076" y="16258"/>
                  </a:lnTo>
                  <a:lnTo>
                    <a:pt x="1557685" y="9975"/>
                  </a:lnTo>
                  <a:lnTo>
                    <a:pt x="1511903" y="5185"/>
                  </a:lnTo>
                  <a:lnTo>
                    <a:pt x="1465758" y="1911"/>
                  </a:lnTo>
                  <a:lnTo>
                    <a:pt x="1419279" y="175"/>
                  </a:lnTo>
                  <a:lnTo>
                    <a:pt x="1372494" y="0"/>
                  </a:lnTo>
                  <a:close/>
                </a:path>
              </a:pathLst>
            </a:custGeom>
            <a:solidFill>
              <a:srgbClr val="0D67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grpSp>
        <p:nvGrpSpPr>
          <p:cNvPr id="972" name="Google Shape;972;p41"/>
          <p:cNvGrpSpPr/>
          <p:nvPr/>
        </p:nvGrpSpPr>
        <p:grpSpPr>
          <a:xfrm>
            <a:off x="1878271" y="1955338"/>
            <a:ext cx="636084" cy="751529"/>
            <a:chOff x="13158331" y="2818966"/>
            <a:chExt cx="590881" cy="698187"/>
          </a:xfrm>
        </p:grpSpPr>
        <p:sp>
          <p:nvSpPr>
            <p:cNvPr id="973" name="Google Shape;973;p41"/>
            <p:cNvSpPr/>
            <p:nvPr/>
          </p:nvSpPr>
          <p:spPr>
            <a:xfrm>
              <a:off x="13158331" y="3204816"/>
              <a:ext cx="590881" cy="312337"/>
            </a:xfrm>
            <a:custGeom>
              <a:rect b="b" l="l" r="r" t="t"/>
              <a:pathLst>
                <a:path extrusionOk="0" h="4954" w="9372">
                  <a:moveTo>
                    <a:pt x="1929" y="0"/>
                  </a:moveTo>
                  <a:lnTo>
                    <a:pt x="1739" y="12"/>
                  </a:lnTo>
                  <a:lnTo>
                    <a:pt x="1358" y="84"/>
                  </a:lnTo>
                  <a:lnTo>
                    <a:pt x="1013" y="238"/>
                  </a:lnTo>
                  <a:lnTo>
                    <a:pt x="703" y="441"/>
                  </a:lnTo>
                  <a:lnTo>
                    <a:pt x="441" y="703"/>
                  </a:lnTo>
                  <a:lnTo>
                    <a:pt x="239" y="1012"/>
                  </a:lnTo>
                  <a:lnTo>
                    <a:pt x="84" y="1358"/>
                  </a:lnTo>
                  <a:lnTo>
                    <a:pt x="12" y="1739"/>
                  </a:lnTo>
                  <a:lnTo>
                    <a:pt x="1" y="1929"/>
                  </a:lnTo>
                  <a:lnTo>
                    <a:pt x="1" y="4954"/>
                  </a:lnTo>
                  <a:lnTo>
                    <a:pt x="9371" y="4954"/>
                  </a:lnTo>
                  <a:lnTo>
                    <a:pt x="9371" y="1929"/>
                  </a:lnTo>
                  <a:lnTo>
                    <a:pt x="9359" y="1739"/>
                  </a:lnTo>
                  <a:lnTo>
                    <a:pt x="9288" y="1358"/>
                  </a:lnTo>
                  <a:lnTo>
                    <a:pt x="9133" y="1012"/>
                  </a:lnTo>
                  <a:lnTo>
                    <a:pt x="8931" y="703"/>
                  </a:lnTo>
                  <a:lnTo>
                    <a:pt x="8669" y="441"/>
                  </a:lnTo>
                  <a:lnTo>
                    <a:pt x="8359" y="238"/>
                  </a:lnTo>
                  <a:lnTo>
                    <a:pt x="8014" y="84"/>
                  </a:lnTo>
                  <a:lnTo>
                    <a:pt x="7645" y="12"/>
                  </a:lnTo>
                  <a:lnTo>
                    <a:pt x="7442" y="0"/>
                  </a:lnTo>
                  <a:close/>
                </a:path>
              </a:pathLst>
            </a:custGeom>
            <a:solidFill>
              <a:srgbClr val="0D678F"/>
            </a:solidFill>
            <a:ln cap="flat" cmpd="sng" w="9525">
              <a:solidFill>
                <a:srgbClr val="FFFFFF"/>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41"/>
            <p:cNvSpPr/>
            <p:nvPr/>
          </p:nvSpPr>
          <p:spPr>
            <a:xfrm>
              <a:off x="13368531" y="2980367"/>
              <a:ext cx="171237" cy="321353"/>
            </a:xfrm>
            <a:custGeom>
              <a:rect b="b" l="l" r="r" t="t"/>
              <a:pathLst>
                <a:path extrusionOk="0" h="5097" w="2716">
                  <a:moveTo>
                    <a:pt x="0" y="0"/>
                  </a:moveTo>
                  <a:lnTo>
                    <a:pt x="0" y="3787"/>
                  </a:lnTo>
                  <a:lnTo>
                    <a:pt x="12" y="4049"/>
                  </a:lnTo>
                  <a:lnTo>
                    <a:pt x="215" y="4525"/>
                  </a:lnTo>
                  <a:lnTo>
                    <a:pt x="572" y="4882"/>
                  </a:lnTo>
                  <a:lnTo>
                    <a:pt x="1036" y="5072"/>
                  </a:lnTo>
                  <a:lnTo>
                    <a:pt x="1310" y="5096"/>
                  </a:lnTo>
                  <a:lnTo>
                    <a:pt x="1405" y="5096"/>
                  </a:lnTo>
                  <a:lnTo>
                    <a:pt x="1667" y="5072"/>
                  </a:lnTo>
                  <a:lnTo>
                    <a:pt x="2132" y="4870"/>
                  </a:lnTo>
                  <a:lnTo>
                    <a:pt x="2489" y="4525"/>
                  </a:lnTo>
                  <a:lnTo>
                    <a:pt x="2691" y="4049"/>
                  </a:lnTo>
                  <a:lnTo>
                    <a:pt x="2715" y="3787"/>
                  </a:lnTo>
                  <a:lnTo>
                    <a:pt x="2715" y="0"/>
                  </a:lnTo>
                  <a:close/>
                </a:path>
              </a:pathLst>
            </a:custGeom>
            <a:solidFill>
              <a:srgbClr val="0D678F"/>
            </a:solidFill>
            <a:ln cap="flat" cmpd="sng" w="9525">
              <a:solidFill>
                <a:srgbClr val="FFFFFF"/>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41"/>
            <p:cNvSpPr/>
            <p:nvPr/>
          </p:nvSpPr>
          <p:spPr>
            <a:xfrm>
              <a:off x="13293444" y="2847463"/>
              <a:ext cx="321353" cy="321353"/>
            </a:xfrm>
            <a:custGeom>
              <a:rect b="b" l="l" r="r" t="t"/>
              <a:pathLst>
                <a:path extrusionOk="0" h="5097" w="5097">
                  <a:moveTo>
                    <a:pt x="1156" y="1"/>
                  </a:moveTo>
                  <a:lnTo>
                    <a:pt x="918" y="13"/>
                  </a:lnTo>
                  <a:lnTo>
                    <a:pt x="501" y="191"/>
                  </a:lnTo>
                  <a:lnTo>
                    <a:pt x="191" y="501"/>
                  </a:lnTo>
                  <a:lnTo>
                    <a:pt x="13" y="918"/>
                  </a:lnTo>
                  <a:lnTo>
                    <a:pt x="1" y="1156"/>
                  </a:lnTo>
                  <a:lnTo>
                    <a:pt x="1" y="3930"/>
                  </a:lnTo>
                  <a:lnTo>
                    <a:pt x="13" y="4168"/>
                  </a:lnTo>
                  <a:lnTo>
                    <a:pt x="191" y="4585"/>
                  </a:lnTo>
                  <a:lnTo>
                    <a:pt x="501" y="4906"/>
                  </a:lnTo>
                  <a:lnTo>
                    <a:pt x="918" y="5085"/>
                  </a:lnTo>
                  <a:lnTo>
                    <a:pt x="1156" y="5097"/>
                  </a:lnTo>
                  <a:lnTo>
                    <a:pt x="3930" y="5097"/>
                  </a:lnTo>
                  <a:lnTo>
                    <a:pt x="4168" y="5085"/>
                  </a:lnTo>
                  <a:lnTo>
                    <a:pt x="4585" y="4906"/>
                  </a:lnTo>
                  <a:lnTo>
                    <a:pt x="4894" y="4585"/>
                  </a:lnTo>
                  <a:lnTo>
                    <a:pt x="5073" y="4168"/>
                  </a:lnTo>
                  <a:lnTo>
                    <a:pt x="5097" y="3930"/>
                  </a:lnTo>
                  <a:lnTo>
                    <a:pt x="5097" y="1156"/>
                  </a:lnTo>
                  <a:lnTo>
                    <a:pt x="5073" y="918"/>
                  </a:lnTo>
                  <a:lnTo>
                    <a:pt x="4894" y="501"/>
                  </a:lnTo>
                  <a:lnTo>
                    <a:pt x="4585" y="191"/>
                  </a:lnTo>
                  <a:lnTo>
                    <a:pt x="4168" y="13"/>
                  </a:lnTo>
                  <a:lnTo>
                    <a:pt x="3930" y="1"/>
                  </a:lnTo>
                  <a:close/>
                </a:path>
              </a:pathLst>
            </a:custGeom>
            <a:solidFill>
              <a:srgbClr val="0D678F"/>
            </a:solidFill>
            <a:ln cap="flat" cmpd="sng" w="9525">
              <a:solidFill>
                <a:srgbClr val="FFFFFF"/>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41"/>
            <p:cNvSpPr/>
            <p:nvPr/>
          </p:nvSpPr>
          <p:spPr>
            <a:xfrm>
              <a:off x="13290480" y="2818966"/>
              <a:ext cx="351364" cy="125401"/>
            </a:xfrm>
            <a:custGeom>
              <a:rect b="b" l="l" r="r" t="t"/>
              <a:pathLst>
                <a:path extrusionOk="0" h="1989" w="5573">
                  <a:moveTo>
                    <a:pt x="953" y="0"/>
                  </a:moveTo>
                  <a:lnTo>
                    <a:pt x="762" y="12"/>
                  </a:lnTo>
                  <a:lnTo>
                    <a:pt x="417" y="167"/>
                  </a:lnTo>
                  <a:lnTo>
                    <a:pt x="155" y="417"/>
                  </a:lnTo>
                  <a:lnTo>
                    <a:pt x="12" y="762"/>
                  </a:lnTo>
                  <a:lnTo>
                    <a:pt x="0" y="965"/>
                  </a:lnTo>
                  <a:lnTo>
                    <a:pt x="0" y="1024"/>
                  </a:lnTo>
                  <a:lnTo>
                    <a:pt x="12" y="1227"/>
                  </a:lnTo>
                  <a:lnTo>
                    <a:pt x="155" y="1560"/>
                  </a:lnTo>
                  <a:lnTo>
                    <a:pt x="417" y="1822"/>
                  </a:lnTo>
                  <a:lnTo>
                    <a:pt x="762" y="1965"/>
                  </a:lnTo>
                  <a:lnTo>
                    <a:pt x="953" y="1989"/>
                  </a:lnTo>
                  <a:lnTo>
                    <a:pt x="3655" y="1989"/>
                  </a:lnTo>
                  <a:lnTo>
                    <a:pt x="3846" y="1977"/>
                  </a:lnTo>
                  <a:lnTo>
                    <a:pt x="4227" y="1905"/>
                  </a:lnTo>
                  <a:lnTo>
                    <a:pt x="4560" y="1751"/>
                  </a:lnTo>
                  <a:lnTo>
                    <a:pt x="4870" y="1548"/>
                  </a:lnTo>
                  <a:lnTo>
                    <a:pt x="5132" y="1286"/>
                  </a:lnTo>
                  <a:lnTo>
                    <a:pt x="5334" y="989"/>
                  </a:lnTo>
                  <a:lnTo>
                    <a:pt x="5489" y="643"/>
                  </a:lnTo>
                  <a:lnTo>
                    <a:pt x="5561" y="262"/>
                  </a:lnTo>
                  <a:lnTo>
                    <a:pt x="5572" y="72"/>
                  </a:lnTo>
                  <a:lnTo>
                    <a:pt x="5572" y="0"/>
                  </a:lnTo>
                  <a:close/>
                </a:path>
              </a:pathLst>
            </a:custGeom>
            <a:solidFill>
              <a:srgbClr val="0D678F"/>
            </a:solidFill>
            <a:ln cap="flat" cmpd="sng" w="9525">
              <a:solidFill>
                <a:srgbClr val="FFFFFF"/>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41"/>
            <p:cNvSpPr/>
            <p:nvPr/>
          </p:nvSpPr>
          <p:spPr>
            <a:xfrm>
              <a:off x="13409830" y="3041145"/>
              <a:ext cx="88645" cy="43629"/>
            </a:xfrm>
            <a:custGeom>
              <a:rect b="b" l="l" r="r" t="t"/>
              <a:pathLst>
                <a:path extrusionOk="0" fill="none" h="692" w="1406">
                  <a:moveTo>
                    <a:pt x="0" y="1"/>
                  </a:moveTo>
                  <a:lnTo>
                    <a:pt x="0" y="13"/>
                  </a:lnTo>
                  <a:lnTo>
                    <a:pt x="0" y="144"/>
                  </a:lnTo>
                  <a:lnTo>
                    <a:pt x="48" y="251"/>
                  </a:lnTo>
                  <a:lnTo>
                    <a:pt x="84" y="346"/>
                  </a:lnTo>
                  <a:lnTo>
                    <a:pt x="203" y="501"/>
                  </a:lnTo>
                  <a:lnTo>
                    <a:pt x="369" y="620"/>
                  </a:lnTo>
                  <a:lnTo>
                    <a:pt x="560" y="679"/>
                  </a:lnTo>
                  <a:lnTo>
                    <a:pt x="667" y="691"/>
                  </a:lnTo>
                  <a:lnTo>
                    <a:pt x="727" y="691"/>
                  </a:lnTo>
                  <a:lnTo>
                    <a:pt x="905" y="667"/>
                  </a:lnTo>
                  <a:lnTo>
                    <a:pt x="1215" y="489"/>
                  </a:lnTo>
                  <a:lnTo>
                    <a:pt x="1310" y="346"/>
                  </a:lnTo>
                  <a:lnTo>
                    <a:pt x="1381" y="191"/>
                  </a:lnTo>
                  <a:lnTo>
                    <a:pt x="1405" y="13"/>
                  </a:lnTo>
                  <a:lnTo>
                    <a:pt x="1405" y="13"/>
                  </a:lnTo>
                </a:path>
              </a:pathLst>
            </a:custGeom>
            <a:noFill/>
            <a:ln cap="flat" cmpd="sng" w="9525">
              <a:solidFill>
                <a:srgbClr val="FFFFFF"/>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1" name="Shape 981"/>
        <p:cNvGrpSpPr/>
        <p:nvPr/>
      </p:nvGrpSpPr>
      <p:grpSpPr>
        <a:xfrm>
          <a:off x="0" y="0"/>
          <a:ext cx="0" cy="0"/>
          <a:chOff x="0" y="0"/>
          <a:chExt cx="0" cy="0"/>
        </a:xfrm>
      </p:grpSpPr>
      <p:sp>
        <p:nvSpPr>
          <p:cNvPr id="982" name="Google Shape;982;p42"/>
          <p:cNvSpPr txBox="1"/>
          <p:nvPr>
            <p:ph type="ctrTitle"/>
          </p:nvPr>
        </p:nvSpPr>
        <p:spPr>
          <a:xfrm>
            <a:off x="988725" y="701931"/>
            <a:ext cx="7166700" cy="4674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2500"/>
              <a:buNone/>
            </a:pPr>
            <a:r>
              <a:rPr lang="es"/>
              <a:t>Core customer audiences</a:t>
            </a:r>
            <a:endParaRPr/>
          </a:p>
        </p:txBody>
      </p:sp>
      <p:sp>
        <p:nvSpPr>
          <p:cNvPr id="983" name="Google Shape;983;p42"/>
          <p:cNvSpPr/>
          <p:nvPr/>
        </p:nvSpPr>
        <p:spPr>
          <a:xfrm rot="5400000">
            <a:off x="4903975" y="1831028"/>
            <a:ext cx="542400" cy="542400"/>
          </a:xfrm>
          <a:prstGeom prst="ellipse">
            <a:avLst/>
          </a:prstGeom>
          <a:solidFill>
            <a:srgbClr val="09678A"/>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42"/>
          <p:cNvSpPr/>
          <p:nvPr/>
        </p:nvSpPr>
        <p:spPr>
          <a:xfrm rot="5400000">
            <a:off x="4903975" y="2566129"/>
            <a:ext cx="542400" cy="542400"/>
          </a:xfrm>
          <a:prstGeom prst="ellipse">
            <a:avLst/>
          </a:prstGeom>
          <a:solidFill>
            <a:srgbClr val="01808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42"/>
          <p:cNvSpPr/>
          <p:nvPr/>
        </p:nvSpPr>
        <p:spPr>
          <a:xfrm rot="5400000">
            <a:off x="4903975" y="3301230"/>
            <a:ext cx="542400" cy="542400"/>
          </a:xfrm>
          <a:prstGeom prst="ellipse">
            <a:avLst/>
          </a:prstGeom>
          <a:solidFill>
            <a:srgbClr val="56C0A2"/>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42"/>
          <p:cNvSpPr/>
          <p:nvPr/>
        </p:nvSpPr>
        <p:spPr>
          <a:xfrm flipH="1" rot="5400000">
            <a:off x="2609963" y="1555555"/>
            <a:ext cx="638400" cy="2439300"/>
          </a:xfrm>
          <a:prstGeom prst="round2SameRect">
            <a:avLst>
              <a:gd fmla="val 50000" name="adj1"/>
              <a:gd fmla="val 50000" name="adj2"/>
            </a:avLst>
          </a:prstGeom>
          <a:noFill/>
          <a:ln cap="flat" cmpd="sng" w="9525">
            <a:solidFill>
              <a:srgbClr val="0D678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42"/>
          <p:cNvSpPr/>
          <p:nvPr/>
        </p:nvSpPr>
        <p:spPr>
          <a:xfrm flipH="1" rot="5400000">
            <a:off x="1988828" y="2228900"/>
            <a:ext cx="582300" cy="1092600"/>
          </a:xfrm>
          <a:prstGeom prst="round2SameRect">
            <a:avLst>
              <a:gd fmla="val 48708" name="adj1"/>
              <a:gd fmla="val 50000" name="adj2"/>
            </a:avLst>
          </a:prstGeom>
          <a:solidFill>
            <a:srgbClr val="00A99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8" name="Google Shape;988;p42"/>
          <p:cNvGrpSpPr/>
          <p:nvPr/>
        </p:nvGrpSpPr>
        <p:grpSpPr>
          <a:xfrm>
            <a:off x="716076" y="3319845"/>
            <a:ext cx="857114" cy="811894"/>
            <a:chOff x="5893842" y="5766827"/>
            <a:chExt cx="2880089" cy="2728138"/>
          </a:xfrm>
        </p:grpSpPr>
        <p:sp>
          <p:nvSpPr>
            <p:cNvPr id="989" name="Google Shape;989;p42"/>
            <p:cNvSpPr/>
            <p:nvPr/>
          </p:nvSpPr>
          <p:spPr>
            <a:xfrm>
              <a:off x="6211925" y="6240500"/>
              <a:ext cx="2166525" cy="2178245"/>
            </a:xfrm>
            <a:custGeom>
              <a:rect b="b" l="l" r="r" t="t"/>
              <a:pathLst>
                <a:path extrusionOk="0" h="29118" w="29118">
                  <a:moveTo>
                    <a:pt x="4669" y="1"/>
                  </a:moveTo>
                  <a:cubicBezTo>
                    <a:pt x="2081" y="1"/>
                    <a:pt x="1" y="2081"/>
                    <a:pt x="1" y="4669"/>
                  </a:cubicBezTo>
                  <a:lnTo>
                    <a:pt x="1" y="21723"/>
                  </a:lnTo>
                  <a:cubicBezTo>
                    <a:pt x="1" y="25790"/>
                    <a:pt x="3282" y="29118"/>
                    <a:pt x="7349" y="29118"/>
                  </a:cubicBezTo>
                  <a:lnTo>
                    <a:pt x="9106" y="29118"/>
                  </a:lnTo>
                  <a:lnTo>
                    <a:pt x="9106" y="29072"/>
                  </a:lnTo>
                  <a:lnTo>
                    <a:pt x="24496" y="29072"/>
                  </a:lnTo>
                  <a:cubicBezTo>
                    <a:pt x="27038" y="29072"/>
                    <a:pt x="29118" y="26992"/>
                    <a:pt x="29118" y="24450"/>
                  </a:cubicBezTo>
                  <a:lnTo>
                    <a:pt x="29118" y="4669"/>
                  </a:lnTo>
                  <a:cubicBezTo>
                    <a:pt x="29118" y="2081"/>
                    <a:pt x="26992" y="1"/>
                    <a:pt x="24404" y="1"/>
                  </a:cubicBezTo>
                  <a:close/>
                </a:path>
              </a:pathLst>
            </a:custGeom>
            <a:solidFill>
              <a:srgbClr val="FFFFFF"/>
            </a:solidFill>
            <a:ln cap="flat" cmpd="sng" w="28875">
              <a:solidFill>
                <a:srgbClr val="0A6787"/>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42"/>
            <p:cNvSpPr/>
            <p:nvPr/>
          </p:nvSpPr>
          <p:spPr>
            <a:xfrm>
              <a:off x="7121283" y="7056508"/>
              <a:ext cx="352717" cy="266240"/>
            </a:xfrm>
            <a:custGeom>
              <a:rect b="b" l="l" r="r" t="t"/>
              <a:pathLst>
                <a:path extrusionOk="0" fill="none" h="3559" w="4715">
                  <a:moveTo>
                    <a:pt x="4714" y="3559"/>
                  </a:moveTo>
                  <a:lnTo>
                    <a:pt x="4714" y="2357"/>
                  </a:lnTo>
                  <a:cubicBezTo>
                    <a:pt x="4714" y="1063"/>
                    <a:pt x="3651" y="0"/>
                    <a:pt x="2357" y="0"/>
                  </a:cubicBezTo>
                  <a:lnTo>
                    <a:pt x="2357" y="0"/>
                  </a:lnTo>
                  <a:cubicBezTo>
                    <a:pt x="1063" y="0"/>
                    <a:pt x="0" y="1063"/>
                    <a:pt x="0" y="2357"/>
                  </a:cubicBezTo>
                  <a:lnTo>
                    <a:pt x="0" y="3559"/>
                  </a:lnTo>
                </a:path>
              </a:pathLst>
            </a:custGeom>
            <a:noFill/>
            <a:ln cap="flat" cmpd="sng" w="9525">
              <a:solidFill>
                <a:srgbClr val="0A6787"/>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42"/>
            <p:cNvSpPr/>
            <p:nvPr/>
          </p:nvSpPr>
          <p:spPr>
            <a:xfrm>
              <a:off x="6571523" y="7056508"/>
              <a:ext cx="345835" cy="266240"/>
            </a:xfrm>
            <a:custGeom>
              <a:rect b="b" l="l" r="r" t="t"/>
              <a:pathLst>
                <a:path extrusionOk="0" h="3559" w="4623">
                  <a:moveTo>
                    <a:pt x="2311" y="0"/>
                  </a:moveTo>
                  <a:cubicBezTo>
                    <a:pt x="1017" y="0"/>
                    <a:pt x="0" y="1063"/>
                    <a:pt x="0" y="2357"/>
                  </a:cubicBezTo>
                  <a:lnTo>
                    <a:pt x="0" y="3559"/>
                  </a:lnTo>
                  <a:lnTo>
                    <a:pt x="4622" y="3559"/>
                  </a:lnTo>
                  <a:lnTo>
                    <a:pt x="4622" y="2357"/>
                  </a:lnTo>
                  <a:cubicBezTo>
                    <a:pt x="4622" y="1063"/>
                    <a:pt x="3605" y="0"/>
                    <a:pt x="2311" y="0"/>
                  </a:cubicBez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42"/>
            <p:cNvSpPr/>
            <p:nvPr/>
          </p:nvSpPr>
          <p:spPr>
            <a:xfrm>
              <a:off x="6571523" y="7056508"/>
              <a:ext cx="345835" cy="266240"/>
            </a:xfrm>
            <a:custGeom>
              <a:rect b="b" l="l" r="r" t="t"/>
              <a:pathLst>
                <a:path extrusionOk="0" fill="none" h="3559" w="4623">
                  <a:moveTo>
                    <a:pt x="4622" y="3559"/>
                  </a:moveTo>
                  <a:lnTo>
                    <a:pt x="4622" y="2357"/>
                  </a:lnTo>
                  <a:cubicBezTo>
                    <a:pt x="4622" y="1063"/>
                    <a:pt x="3605" y="0"/>
                    <a:pt x="2311" y="0"/>
                  </a:cubicBezTo>
                  <a:lnTo>
                    <a:pt x="2311" y="0"/>
                  </a:lnTo>
                  <a:cubicBezTo>
                    <a:pt x="1017" y="0"/>
                    <a:pt x="0" y="1063"/>
                    <a:pt x="0" y="2357"/>
                  </a:cubicBezTo>
                  <a:lnTo>
                    <a:pt x="0" y="3559"/>
                  </a:lnTo>
                </a:path>
              </a:pathLst>
            </a:custGeom>
            <a:noFill/>
            <a:ln cap="flat" cmpd="sng" w="9525">
              <a:solidFill>
                <a:srgbClr val="0A6787"/>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42"/>
            <p:cNvSpPr/>
            <p:nvPr/>
          </p:nvSpPr>
          <p:spPr>
            <a:xfrm>
              <a:off x="6191200" y="7616475"/>
              <a:ext cx="2197972" cy="878490"/>
            </a:xfrm>
            <a:custGeom>
              <a:rect b="b" l="l" r="r" t="t"/>
              <a:pathLst>
                <a:path extrusionOk="0" h="10168" w="29118">
                  <a:moveTo>
                    <a:pt x="1" y="0"/>
                  </a:moveTo>
                  <a:lnTo>
                    <a:pt x="1" y="4021"/>
                  </a:lnTo>
                  <a:cubicBezTo>
                    <a:pt x="1" y="7395"/>
                    <a:pt x="2774" y="10168"/>
                    <a:pt x="6147" y="10168"/>
                  </a:cubicBezTo>
                  <a:lnTo>
                    <a:pt x="23895" y="10168"/>
                  </a:lnTo>
                  <a:cubicBezTo>
                    <a:pt x="26760" y="10168"/>
                    <a:pt x="29117" y="7811"/>
                    <a:pt x="29117" y="4945"/>
                  </a:cubicBezTo>
                  <a:lnTo>
                    <a:pt x="29117" y="0"/>
                  </a:ln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42"/>
            <p:cNvSpPr/>
            <p:nvPr/>
          </p:nvSpPr>
          <p:spPr>
            <a:xfrm>
              <a:off x="5893842" y="5766827"/>
              <a:ext cx="2880089" cy="1874003"/>
            </a:xfrm>
            <a:custGeom>
              <a:rect b="b" l="l" r="r" t="t"/>
              <a:pathLst>
                <a:path extrusionOk="0" h="25051" w="38500">
                  <a:moveTo>
                    <a:pt x="6055" y="1"/>
                  </a:moveTo>
                  <a:cubicBezTo>
                    <a:pt x="2728" y="1"/>
                    <a:pt x="1" y="2728"/>
                    <a:pt x="1" y="6102"/>
                  </a:cubicBezTo>
                  <a:lnTo>
                    <a:pt x="1" y="6841"/>
                  </a:lnTo>
                  <a:cubicBezTo>
                    <a:pt x="1" y="10215"/>
                    <a:pt x="2728" y="12896"/>
                    <a:pt x="6055" y="12942"/>
                  </a:cubicBezTo>
                  <a:lnTo>
                    <a:pt x="28009" y="12942"/>
                  </a:lnTo>
                  <a:lnTo>
                    <a:pt x="28009" y="15253"/>
                  </a:lnTo>
                  <a:cubicBezTo>
                    <a:pt x="28009" y="16454"/>
                    <a:pt x="29025" y="17471"/>
                    <a:pt x="30273" y="17471"/>
                  </a:cubicBezTo>
                  <a:lnTo>
                    <a:pt x="30504" y="17471"/>
                  </a:lnTo>
                  <a:cubicBezTo>
                    <a:pt x="31660" y="17471"/>
                    <a:pt x="32630" y="18396"/>
                    <a:pt x="32630" y="19551"/>
                  </a:cubicBezTo>
                  <a:lnTo>
                    <a:pt x="32630" y="22925"/>
                  </a:lnTo>
                  <a:cubicBezTo>
                    <a:pt x="32630" y="24126"/>
                    <a:pt x="31660" y="25051"/>
                    <a:pt x="30504" y="25051"/>
                  </a:cubicBezTo>
                  <a:lnTo>
                    <a:pt x="35265" y="25051"/>
                  </a:lnTo>
                  <a:cubicBezTo>
                    <a:pt x="37021" y="25005"/>
                    <a:pt x="38454" y="23572"/>
                    <a:pt x="38500" y="21816"/>
                  </a:cubicBezTo>
                  <a:lnTo>
                    <a:pt x="38500" y="6102"/>
                  </a:lnTo>
                  <a:cubicBezTo>
                    <a:pt x="38500" y="2728"/>
                    <a:pt x="35773" y="1"/>
                    <a:pt x="32399" y="1"/>
                  </a:cubicBez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42"/>
            <p:cNvSpPr/>
            <p:nvPr/>
          </p:nvSpPr>
          <p:spPr>
            <a:xfrm>
              <a:off x="6861925" y="7834357"/>
              <a:ext cx="477197" cy="238636"/>
            </a:xfrm>
            <a:custGeom>
              <a:rect b="b" l="l" r="r" t="t"/>
              <a:pathLst>
                <a:path extrusionOk="0" h="3190" w="6379">
                  <a:moveTo>
                    <a:pt x="1" y="1"/>
                  </a:moveTo>
                  <a:lnTo>
                    <a:pt x="1" y="93"/>
                  </a:lnTo>
                  <a:cubicBezTo>
                    <a:pt x="1" y="463"/>
                    <a:pt x="47" y="833"/>
                    <a:pt x="186" y="1203"/>
                  </a:cubicBezTo>
                  <a:cubicBezTo>
                    <a:pt x="648" y="2404"/>
                    <a:pt x="1803" y="3190"/>
                    <a:pt x="3097" y="3190"/>
                  </a:cubicBezTo>
                  <a:lnTo>
                    <a:pt x="3328" y="3190"/>
                  </a:lnTo>
                  <a:cubicBezTo>
                    <a:pt x="4438" y="3144"/>
                    <a:pt x="5454" y="2589"/>
                    <a:pt x="6009" y="1619"/>
                  </a:cubicBezTo>
                  <a:cubicBezTo>
                    <a:pt x="6240" y="1156"/>
                    <a:pt x="6379" y="602"/>
                    <a:pt x="6379" y="93"/>
                  </a:cubicBezTo>
                  <a:lnTo>
                    <a:pt x="1"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6" name="Google Shape;996;p42"/>
          <p:cNvGrpSpPr/>
          <p:nvPr/>
        </p:nvGrpSpPr>
        <p:grpSpPr>
          <a:xfrm>
            <a:off x="761921" y="2323947"/>
            <a:ext cx="828358" cy="809580"/>
            <a:chOff x="12618512" y="5676983"/>
            <a:chExt cx="2897369" cy="2831690"/>
          </a:xfrm>
        </p:grpSpPr>
        <p:sp>
          <p:nvSpPr>
            <p:cNvPr id="997" name="Google Shape;997;p42"/>
            <p:cNvSpPr/>
            <p:nvPr/>
          </p:nvSpPr>
          <p:spPr>
            <a:xfrm>
              <a:off x="12653073" y="6389225"/>
              <a:ext cx="1099521" cy="2105607"/>
            </a:xfrm>
            <a:custGeom>
              <a:rect b="b" l="l" r="r" t="t"/>
              <a:pathLst>
                <a:path extrusionOk="0" h="28147" w="14698">
                  <a:moveTo>
                    <a:pt x="1" y="0"/>
                  </a:moveTo>
                  <a:lnTo>
                    <a:pt x="1" y="18487"/>
                  </a:lnTo>
                  <a:cubicBezTo>
                    <a:pt x="1" y="23802"/>
                    <a:pt x="4345" y="28147"/>
                    <a:pt x="9660" y="28147"/>
                  </a:cubicBezTo>
                  <a:lnTo>
                    <a:pt x="14698" y="28147"/>
                  </a:lnTo>
                  <a:lnTo>
                    <a:pt x="11832" y="0"/>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42"/>
            <p:cNvSpPr/>
            <p:nvPr/>
          </p:nvSpPr>
          <p:spPr>
            <a:xfrm>
              <a:off x="12936663" y="6333869"/>
              <a:ext cx="2178170" cy="2174804"/>
            </a:xfrm>
            <a:custGeom>
              <a:rect b="b" l="l" r="r" t="t"/>
              <a:pathLst>
                <a:path extrusionOk="0" h="29072" w="29117">
                  <a:moveTo>
                    <a:pt x="4630" y="0"/>
                  </a:moveTo>
                  <a:cubicBezTo>
                    <a:pt x="2036" y="0"/>
                    <a:pt x="0" y="2108"/>
                    <a:pt x="0" y="4669"/>
                  </a:cubicBezTo>
                  <a:lnTo>
                    <a:pt x="0" y="18950"/>
                  </a:lnTo>
                  <a:cubicBezTo>
                    <a:pt x="0" y="24542"/>
                    <a:pt x="4529" y="29072"/>
                    <a:pt x="10168" y="29072"/>
                  </a:cubicBezTo>
                  <a:lnTo>
                    <a:pt x="24495" y="29072"/>
                  </a:lnTo>
                  <a:cubicBezTo>
                    <a:pt x="27037" y="29072"/>
                    <a:pt x="29117" y="26992"/>
                    <a:pt x="29117" y="24450"/>
                  </a:cubicBezTo>
                  <a:lnTo>
                    <a:pt x="29117" y="4669"/>
                  </a:lnTo>
                  <a:cubicBezTo>
                    <a:pt x="29117" y="2108"/>
                    <a:pt x="27036" y="0"/>
                    <a:pt x="24486" y="0"/>
                  </a:cubicBezTo>
                  <a:cubicBezTo>
                    <a:pt x="24458" y="0"/>
                    <a:pt x="24430" y="0"/>
                    <a:pt x="24403" y="1"/>
                  </a:cubicBezTo>
                  <a:lnTo>
                    <a:pt x="4714" y="1"/>
                  </a:lnTo>
                  <a:cubicBezTo>
                    <a:pt x="4686" y="0"/>
                    <a:pt x="4658" y="0"/>
                    <a:pt x="4630" y="0"/>
                  </a:cubicBezTo>
                  <a:close/>
                </a:path>
              </a:pathLst>
            </a:custGeom>
            <a:solidFill>
              <a:srgbClr val="FFFFFF"/>
            </a:solidFill>
            <a:ln cap="flat" cmpd="sng" w="28875">
              <a:solidFill>
                <a:srgbClr val="00A290"/>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42"/>
            <p:cNvSpPr/>
            <p:nvPr/>
          </p:nvSpPr>
          <p:spPr>
            <a:xfrm>
              <a:off x="13849395" y="7091069"/>
              <a:ext cx="352717" cy="266240"/>
            </a:xfrm>
            <a:custGeom>
              <a:rect b="b" l="l" r="r" t="t"/>
              <a:pathLst>
                <a:path extrusionOk="0" fill="none" h="3559" w="4715">
                  <a:moveTo>
                    <a:pt x="4714" y="3559"/>
                  </a:moveTo>
                  <a:lnTo>
                    <a:pt x="4714" y="2357"/>
                  </a:lnTo>
                  <a:cubicBezTo>
                    <a:pt x="4714" y="1063"/>
                    <a:pt x="3651" y="0"/>
                    <a:pt x="2357" y="0"/>
                  </a:cubicBezTo>
                  <a:lnTo>
                    <a:pt x="2357" y="0"/>
                  </a:lnTo>
                  <a:cubicBezTo>
                    <a:pt x="1063" y="0"/>
                    <a:pt x="0" y="1063"/>
                    <a:pt x="46" y="2357"/>
                  </a:cubicBezTo>
                  <a:lnTo>
                    <a:pt x="46" y="3559"/>
                  </a:lnTo>
                </a:path>
              </a:pathLst>
            </a:custGeom>
            <a:noFill/>
            <a:ln cap="flat" cmpd="sng" w="9525">
              <a:solidFill>
                <a:srgbClr val="00A290"/>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42"/>
            <p:cNvSpPr/>
            <p:nvPr/>
          </p:nvSpPr>
          <p:spPr>
            <a:xfrm>
              <a:off x="13299634" y="7091069"/>
              <a:ext cx="349276" cy="266240"/>
            </a:xfrm>
            <a:custGeom>
              <a:rect b="b" l="l" r="r" t="t"/>
              <a:pathLst>
                <a:path extrusionOk="0" h="3559" w="4669">
                  <a:moveTo>
                    <a:pt x="2311" y="0"/>
                  </a:moveTo>
                  <a:cubicBezTo>
                    <a:pt x="1063" y="0"/>
                    <a:pt x="0" y="1063"/>
                    <a:pt x="0" y="2357"/>
                  </a:cubicBezTo>
                  <a:lnTo>
                    <a:pt x="0" y="3559"/>
                  </a:lnTo>
                  <a:lnTo>
                    <a:pt x="4668" y="3559"/>
                  </a:lnTo>
                  <a:lnTo>
                    <a:pt x="4668" y="2357"/>
                  </a:lnTo>
                  <a:cubicBezTo>
                    <a:pt x="4668" y="1063"/>
                    <a:pt x="3605" y="0"/>
                    <a:pt x="2311" y="0"/>
                  </a:cubicBez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42"/>
            <p:cNvSpPr/>
            <p:nvPr/>
          </p:nvSpPr>
          <p:spPr>
            <a:xfrm>
              <a:off x="13299634" y="7091069"/>
              <a:ext cx="349276" cy="266240"/>
            </a:xfrm>
            <a:custGeom>
              <a:rect b="b" l="l" r="r" t="t"/>
              <a:pathLst>
                <a:path extrusionOk="0" fill="none" h="3559" w="4669">
                  <a:moveTo>
                    <a:pt x="4668" y="3559"/>
                  </a:moveTo>
                  <a:lnTo>
                    <a:pt x="4668" y="2357"/>
                  </a:lnTo>
                  <a:cubicBezTo>
                    <a:pt x="4668" y="1063"/>
                    <a:pt x="3605" y="0"/>
                    <a:pt x="2311" y="0"/>
                  </a:cubicBezTo>
                  <a:lnTo>
                    <a:pt x="2311" y="0"/>
                  </a:lnTo>
                  <a:cubicBezTo>
                    <a:pt x="1063" y="0"/>
                    <a:pt x="0" y="1063"/>
                    <a:pt x="0" y="2357"/>
                  </a:cubicBezTo>
                  <a:lnTo>
                    <a:pt x="0" y="3559"/>
                  </a:lnTo>
                </a:path>
              </a:pathLst>
            </a:custGeom>
            <a:noFill/>
            <a:ln cap="flat" cmpd="sng" w="9525">
              <a:solidFill>
                <a:srgbClr val="00A290"/>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42"/>
            <p:cNvSpPr/>
            <p:nvPr/>
          </p:nvSpPr>
          <p:spPr>
            <a:xfrm>
              <a:off x="12618512" y="5676983"/>
              <a:ext cx="2897369" cy="2831688"/>
            </a:xfrm>
            <a:custGeom>
              <a:rect b="b" l="l" r="r" t="t"/>
              <a:pathLst>
                <a:path extrusionOk="0" h="37853" w="38731">
                  <a:moveTo>
                    <a:pt x="26292" y="0"/>
                  </a:moveTo>
                  <a:cubicBezTo>
                    <a:pt x="26263" y="0"/>
                    <a:pt x="26234" y="0"/>
                    <a:pt x="26206" y="0"/>
                  </a:cubicBezTo>
                  <a:lnTo>
                    <a:pt x="7118" y="185"/>
                  </a:lnTo>
                  <a:lnTo>
                    <a:pt x="4807" y="185"/>
                  </a:lnTo>
                  <a:cubicBezTo>
                    <a:pt x="2173" y="185"/>
                    <a:pt x="1" y="2311"/>
                    <a:pt x="1" y="4946"/>
                  </a:cubicBezTo>
                  <a:lnTo>
                    <a:pt x="1" y="7256"/>
                  </a:lnTo>
                  <a:lnTo>
                    <a:pt x="1" y="7303"/>
                  </a:lnTo>
                  <a:cubicBezTo>
                    <a:pt x="1" y="11924"/>
                    <a:pt x="3744" y="15622"/>
                    <a:pt x="8366" y="15668"/>
                  </a:cubicBezTo>
                  <a:lnTo>
                    <a:pt x="18303" y="15668"/>
                  </a:lnTo>
                  <a:lnTo>
                    <a:pt x="24634" y="15529"/>
                  </a:lnTo>
                  <a:lnTo>
                    <a:pt x="24634" y="15529"/>
                  </a:lnTo>
                  <a:cubicBezTo>
                    <a:pt x="24634" y="15529"/>
                    <a:pt x="24186" y="20062"/>
                    <a:pt x="28594" y="20062"/>
                  </a:cubicBezTo>
                  <a:cubicBezTo>
                    <a:pt x="28660" y="20062"/>
                    <a:pt x="28726" y="20061"/>
                    <a:pt x="28794" y="20059"/>
                  </a:cubicBezTo>
                  <a:cubicBezTo>
                    <a:pt x="29395" y="20059"/>
                    <a:pt x="29903" y="20567"/>
                    <a:pt x="29903" y="21168"/>
                  </a:cubicBezTo>
                  <a:lnTo>
                    <a:pt x="29903" y="26853"/>
                  </a:lnTo>
                  <a:cubicBezTo>
                    <a:pt x="29903" y="27823"/>
                    <a:pt x="29118" y="28609"/>
                    <a:pt x="28147" y="28609"/>
                  </a:cubicBezTo>
                  <a:cubicBezTo>
                    <a:pt x="26206" y="28609"/>
                    <a:pt x="24634" y="30180"/>
                    <a:pt x="24634" y="32121"/>
                  </a:cubicBezTo>
                  <a:lnTo>
                    <a:pt x="24634" y="33138"/>
                  </a:lnTo>
                  <a:cubicBezTo>
                    <a:pt x="24634" y="35773"/>
                    <a:pt x="26714" y="37852"/>
                    <a:pt x="29349" y="37852"/>
                  </a:cubicBezTo>
                  <a:cubicBezTo>
                    <a:pt x="34525" y="37852"/>
                    <a:pt x="38731" y="33647"/>
                    <a:pt x="38731" y="28470"/>
                  </a:cubicBezTo>
                  <a:lnTo>
                    <a:pt x="38731" y="18349"/>
                  </a:lnTo>
                  <a:cubicBezTo>
                    <a:pt x="38731" y="17239"/>
                    <a:pt x="38685" y="14882"/>
                    <a:pt x="38685" y="12202"/>
                  </a:cubicBezTo>
                  <a:cubicBezTo>
                    <a:pt x="38593" y="5436"/>
                    <a:pt x="33047" y="0"/>
                    <a:pt x="26292" y="0"/>
                  </a:cubicBez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03" name="Google Shape;1003;p42"/>
          <p:cNvSpPr/>
          <p:nvPr/>
        </p:nvSpPr>
        <p:spPr>
          <a:xfrm flipH="1" rot="5400000">
            <a:off x="2638901" y="2506842"/>
            <a:ext cx="638400" cy="2439300"/>
          </a:xfrm>
          <a:prstGeom prst="round2SameRect">
            <a:avLst>
              <a:gd fmla="val 50000" name="adj1"/>
              <a:gd fmla="val 50000" name="adj2"/>
            </a:avLst>
          </a:prstGeom>
          <a:noFill/>
          <a:ln cap="flat" cmpd="sng" w="9525">
            <a:solidFill>
              <a:srgbClr val="0D678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42"/>
          <p:cNvSpPr/>
          <p:nvPr/>
        </p:nvSpPr>
        <p:spPr>
          <a:xfrm flipH="1" rot="5400000">
            <a:off x="2007117" y="3186043"/>
            <a:ext cx="582300" cy="1080900"/>
          </a:xfrm>
          <a:prstGeom prst="round2SameRect">
            <a:avLst>
              <a:gd fmla="val 50000" name="adj1"/>
              <a:gd fmla="val 50000" name="adj2"/>
            </a:avLst>
          </a:prstGeom>
          <a:solidFill>
            <a:srgbClr val="09678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1005" name="Google Shape;1005;p42"/>
          <p:cNvSpPr txBox="1"/>
          <p:nvPr/>
        </p:nvSpPr>
        <p:spPr>
          <a:xfrm>
            <a:off x="762223" y="1684114"/>
            <a:ext cx="3709800" cy="255900"/>
          </a:xfrm>
          <a:prstGeom prst="rect">
            <a:avLst/>
          </a:prstGeom>
          <a:noFill/>
          <a:ln>
            <a:noFill/>
          </a:ln>
        </p:spPr>
        <p:txBody>
          <a:bodyPr anchorCtr="0" anchor="t" bIns="45725" lIns="45725" spcFirstLastPara="1" rIns="45725" wrap="square" tIns="45725">
            <a:noAutofit/>
          </a:bodyPr>
          <a:lstStyle/>
          <a:p>
            <a:pPr indent="0" lvl="0" marL="12700" marR="0" rtl="0" algn="ctr">
              <a:lnSpc>
                <a:spcPct val="100000"/>
              </a:lnSpc>
              <a:spcBef>
                <a:spcPts val="0"/>
              </a:spcBef>
              <a:spcAft>
                <a:spcPts val="0"/>
              </a:spcAft>
              <a:buClr>
                <a:srgbClr val="000000"/>
              </a:buClr>
              <a:buSzPts val="1700"/>
              <a:buFont typeface="Arial"/>
              <a:buNone/>
            </a:pPr>
            <a:r>
              <a:rPr b="1" i="0" lang="es" sz="1700" u="none" cap="none" strike="noStrike">
                <a:solidFill>
                  <a:srgbClr val="56C0A2"/>
                </a:solidFill>
                <a:latin typeface="Lato"/>
                <a:ea typeface="Lato"/>
                <a:cs typeface="Lato"/>
                <a:sym typeface="Lato"/>
              </a:rPr>
              <a:t>GENDER</a:t>
            </a:r>
            <a:endParaRPr b="0" i="0" sz="1200" u="none" cap="none" strike="noStrike">
              <a:solidFill>
                <a:srgbClr val="000000"/>
              </a:solidFill>
              <a:latin typeface="Arial"/>
              <a:ea typeface="Arial"/>
              <a:cs typeface="Arial"/>
              <a:sym typeface="Arial"/>
            </a:endParaRPr>
          </a:p>
        </p:txBody>
      </p:sp>
      <p:sp>
        <p:nvSpPr>
          <p:cNvPr id="1006" name="Google Shape;1006;p42"/>
          <p:cNvSpPr txBox="1"/>
          <p:nvPr/>
        </p:nvSpPr>
        <p:spPr>
          <a:xfrm>
            <a:off x="4671983" y="1217752"/>
            <a:ext cx="3709800" cy="255900"/>
          </a:xfrm>
          <a:prstGeom prst="rect">
            <a:avLst/>
          </a:prstGeom>
          <a:noFill/>
          <a:ln>
            <a:noFill/>
          </a:ln>
        </p:spPr>
        <p:txBody>
          <a:bodyPr anchorCtr="0" anchor="t" bIns="45725" lIns="45725" spcFirstLastPara="1" rIns="45725" wrap="square" tIns="45725">
            <a:noAutofit/>
          </a:bodyPr>
          <a:lstStyle/>
          <a:p>
            <a:pPr indent="0" lvl="0" marL="12700" marR="0" rtl="0" algn="ctr">
              <a:lnSpc>
                <a:spcPct val="100000"/>
              </a:lnSpc>
              <a:spcBef>
                <a:spcPts val="0"/>
              </a:spcBef>
              <a:spcAft>
                <a:spcPts val="0"/>
              </a:spcAft>
              <a:buClr>
                <a:srgbClr val="000000"/>
              </a:buClr>
              <a:buSzPts val="1700"/>
              <a:buFont typeface="Arial"/>
              <a:buNone/>
            </a:pPr>
            <a:r>
              <a:rPr b="1" lang="es" sz="1700">
                <a:solidFill>
                  <a:srgbClr val="56C0A2"/>
                </a:solidFill>
                <a:latin typeface="Lato"/>
                <a:ea typeface="Lato"/>
                <a:cs typeface="Lato"/>
                <a:sym typeface="Lato"/>
              </a:rPr>
              <a:t>INDIVIDUAL </a:t>
            </a:r>
            <a:r>
              <a:rPr b="1" lang="es" sz="1700">
                <a:solidFill>
                  <a:srgbClr val="56C0A2"/>
                </a:solidFill>
                <a:latin typeface="Lato"/>
                <a:ea typeface="Lato"/>
                <a:cs typeface="Lato"/>
                <a:sym typeface="Lato"/>
              </a:rPr>
              <a:t>INTERESTS</a:t>
            </a:r>
            <a:endParaRPr b="0" i="0" sz="1200" u="none" cap="none" strike="noStrike">
              <a:solidFill>
                <a:srgbClr val="000000"/>
              </a:solidFill>
              <a:latin typeface="Arial"/>
              <a:ea typeface="Arial"/>
              <a:cs typeface="Arial"/>
              <a:sym typeface="Arial"/>
            </a:endParaRPr>
          </a:p>
        </p:txBody>
      </p:sp>
      <p:grpSp>
        <p:nvGrpSpPr>
          <p:cNvPr id="1007" name="Google Shape;1007;p42"/>
          <p:cNvGrpSpPr/>
          <p:nvPr/>
        </p:nvGrpSpPr>
        <p:grpSpPr>
          <a:xfrm>
            <a:off x="4982023" y="1895628"/>
            <a:ext cx="385284" cy="412844"/>
            <a:chOff x="4149138" y="4121151"/>
            <a:chExt cx="344065" cy="368644"/>
          </a:xfrm>
        </p:grpSpPr>
        <p:sp>
          <p:nvSpPr>
            <p:cNvPr id="1008" name="Google Shape;1008;p42"/>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42"/>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42"/>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42"/>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42"/>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42"/>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42"/>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42"/>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42"/>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42"/>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42"/>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42"/>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0" name="Google Shape;1020;p42"/>
          <p:cNvSpPr/>
          <p:nvPr/>
        </p:nvSpPr>
        <p:spPr>
          <a:xfrm>
            <a:off x="5023221" y="3383694"/>
            <a:ext cx="303699" cy="386966"/>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021" name="Google Shape;1021;p42"/>
          <p:cNvCxnSpPr/>
          <p:nvPr/>
        </p:nvCxnSpPr>
        <p:spPr>
          <a:xfrm>
            <a:off x="4572000" y="1675000"/>
            <a:ext cx="0" cy="2777100"/>
          </a:xfrm>
          <a:prstGeom prst="straightConnector1">
            <a:avLst/>
          </a:prstGeom>
          <a:noFill/>
          <a:ln cap="flat" cmpd="sng" w="9525">
            <a:solidFill>
              <a:srgbClr val="0D688D"/>
            </a:solidFill>
            <a:prstDash val="solid"/>
            <a:round/>
            <a:headEnd len="sm" w="sm" type="none"/>
            <a:tailEnd len="sm" w="sm" type="none"/>
          </a:ln>
        </p:spPr>
      </p:cxnSp>
      <p:sp>
        <p:nvSpPr>
          <p:cNvPr id="1022" name="Google Shape;1022;p42"/>
          <p:cNvSpPr/>
          <p:nvPr/>
        </p:nvSpPr>
        <p:spPr>
          <a:xfrm flipH="1" rot="5400000">
            <a:off x="6643821" y="853798"/>
            <a:ext cx="531300" cy="2439300"/>
          </a:xfrm>
          <a:prstGeom prst="round2SameRect">
            <a:avLst>
              <a:gd fmla="val 50000" name="adj1"/>
              <a:gd fmla="val 50000" name="adj2"/>
            </a:avLst>
          </a:prstGeom>
          <a:noFill/>
          <a:ln cap="flat" cmpd="sng" w="9525">
            <a:solidFill>
              <a:srgbClr val="0D678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42"/>
          <p:cNvSpPr/>
          <p:nvPr/>
        </p:nvSpPr>
        <p:spPr>
          <a:xfrm flipH="1" rot="5400000">
            <a:off x="5848595" y="1696250"/>
            <a:ext cx="484800" cy="754200"/>
          </a:xfrm>
          <a:prstGeom prst="round2SameRect">
            <a:avLst>
              <a:gd fmla="val 49317" name="adj1"/>
              <a:gd fmla="val 50000" name="adj2"/>
            </a:avLst>
          </a:prstGeom>
          <a:solidFill>
            <a:srgbClr val="0D68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1024" name="Google Shape;1024;p42"/>
          <p:cNvSpPr/>
          <p:nvPr/>
        </p:nvSpPr>
        <p:spPr>
          <a:xfrm flipH="1" rot="5400000">
            <a:off x="6672759" y="1571678"/>
            <a:ext cx="531300" cy="2439300"/>
          </a:xfrm>
          <a:prstGeom prst="round2SameRect">
            <a:avLst>
              <a:gd fmla="val 50000" name="adj1"/>
              <a:gd fmla="val 50000" name="adj2"/>
            </a:avLst>
          </a:prstGeom>
          <a:noFill/>
          <a:ln cap="flat" cmpd="sng" w="9525">
            <a:solidFill>
              <a:srgbClr val="0D678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42"/>
          <p:cNvSpPr/>
          <p:nvPr/>
        </p:nvSpPr>
        <p:spPr>
          <a:xfrm flipH="1" rot="5400000">
            <a:off x="5990825" y="2296225"/>
            <a:ext cx="484800" cy="990000"/>
          </a:xfrm>
          <a:prstGeom prst="round2SameRect">
            <a:avLst>
              <a:gd fmla="val 45141" name="adj1"/>
              <a:gd fmla="val 50000" name="adj2"/>
            </a:avLst>
          </a:prstGeom>
          <a:solidFill>
            <a:srgbClr val="0180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1026" name="Google Shape;1026;p42"/>
          <p:cNvSpPr/>
          <p:nvPr/>
        </p:nvSpPr>
        <p:spPr>
          <a:xfrm flipH="1" rot="5400000">
            <a:off x="6643821" y="2316373"/>
            <a:ext cx="531300" cy="2439300"/>
          </a:xfrm>
          <a:prstGeom prst="round2SameRect">
            <a:avLst>
              <a:gd fmla="val 50000" name="adj1"/>
              <a:gd fmla="val 50000" name="adj2"/>
            </a:avLst>
          </a:prstGeom>
          <a:noFill/>
          <a:ln cap="flat" cmpd="sng" w="9525">
            <a:solidFill>
              <a:srgbClr val="0D678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42"/>
          <p:cNvSpPr/>
          <p:nvPr/>
        </p:nvSpPr>
        <p:spPr>
          <a:xfrm flipH="1" rot="5400000">
            <a:off x="6156099" y="2851475"/>
            <a:ext cx="484800" cy="1368900"/>
          </a:xfrm>
          <a:prstGeom prst="round2SameRect">
            <a:avLst>
              <a:gd fmla="val 50000" name="adj1"/>
              <a:gd fmla="val 50000" name="adj2"/>
            </a:avLst>
          </a:prstGeom>
          <a:solidFill>
            <a:srgbClr val="56C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1028" name="Google Shape;1028;p42"/>
          <p:cNvSpPr txBox="1"/>
          <p:nvPr/>
        </p:nvSpPr>
        <p:spPr>
          <a:xfrm>
            <a:off x="1807630" y="2452891"/>
            <a:ext cx="697500" cy="638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lang="es" sz="1700">
                <a:solidFill>
                  <a:srgbClr val="FFFFFF"/>
                </a:solidFill>
                <a:latin typeface="Lato"/>
                <a:ea typeface="Lato"/>
                <a:cs typeface="Lato"/>
                <a:sym typeface="Lato"/>
              </a:rPr>
              <a:t>5</a:t>
            </a:r>
            <a:r>
              <a:rPr b="0" i="0" lang="es" sz="1700" u="none" cap="none" strike="noStrike">
                <a:solidFill>
                  <a:srgbClr val="FFFFFF"/>
                </a:solidFill>
                <a:latin typeface="Lato"/>
                <a:ea typeface="Lato"/>
                <a:cs typeface="Lato"/>
                <a:sym typeface="Lato"/>
              </a:rPr>
              <a:t>0%</a:t>
            </a:r>
            <a:endParaRPr b="0" i="0" sz="1700" u="none" cap="none" strike="noStrike">
              <a:solidFill>
                <a:srgbClr val="FFFFFF"/>
              </a:solidFill>
              <a:latin typeface="Lato"/>
              <a:ea typeface="Lato"/>
              <a:cs typeface="Lato"/>
              <a:sym typeface="Lato"/>
            </a:endParaRPr>
          </a:p>
        </p:txBody>
      </p:sp>
      <p:sp>
        <p:nvSpPr>
          <p:cNvPr id="1029" name="Google Shape;1029;p42"/>
          <p:cNvSpPr txBox="1"/>
          <p:nvPr/>
        </p:nvSpPr>
        <p:spPr>
          <a:xfrm>
            <a:off x="1807630" y="3409561"/>
            <a:ext cx="828300" cy="638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700"/>
              <a:buFont typeface="Arial"/>
              <a:buNone/>
            </a:pPr>
            <a:r>
              <a:rPr lang="es" sz="1700">
                <a:solidFill>
                  <a:srgbClr val="FFFFFF"/>
                </a:solidFill>
                <a:latin typeface="Lato"/>
                <a:ea typeface="Lato"/>
                <a:cs typeface="Lato"/>
                <a:sym typeface="Lato"/>
              </a:rPr>
              <a:t>5</a:t>
            </a:r>
            <a:r>
              <a:rPr b="0" i="0" lang="es" sz="1700" u="none" cap="none" strike="noStrike">
                <a:solidFill>
                  <a:srgbClr val="FFFFFF"/>
                </a:solidFill>
                <a:latin typeface="Lato"/>
                <a:ea typeface="Lato"/>
                <a:cs typeface="Lato"/>
                <a:sym typeface="Lato"/>
              </a:rPr>
              <a:t>0%</a:t>
            </a:r>
            <a:endParaRPr b="0" i="0" sz="1700" u="none" cap="none" strike="noStrike">
              <a:solidFill>
                <a:srgbClr val="FFFFFF"/>
              </a:solidFill>
              <a:latin typeface="Lato"/>
              <a:ea typeface="Lato"/>
              <a:cs typeface="Lato"/>
              <a:sym typeface="Lato"/>
            </a:endParaRPr>
          </a:p>
        </p:txBody>
      </p:sp>
      <p:sp>
        <p:nvSpPr>
          <p:cNvPr id="1030" name="Google Shape;1030;p42"/>
          <p:cNvSpPr txBox="1"/>
          <p:nvPr/>
        </p:nvSpPr>
        <p:spPr>
          <a:xfrm>
            <a:off x="5789775" y="1806800"/>
            <a:ext cx="595500" cy="531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lang="es" sz="1600">
                <a:solidFill>
                  <a:srgbClr val="FFFFFF"/>
                </a:solidFill>
                <a:latin typeface="Lato"/>
                <a:ea typeface="Lato"/>
                <a:cs typeface="Lato"/>
                <a:sym typeface="Lato"/>
              </a:rPr>
              <a:t>1</a:t>
            </a:r>
            <a:r>
              <a:rPr b="0" i="0" lang="es" sz="1600" u="none" cap="none" strike="noStrike">
                <a:solidFill>
                  <a:srgbClr val="FFFFFF"/>
                </a:solidFill>
                <a:latin typeface="Lato"/>
                <a:ea typeface="Lato"/>
                <a:cs typeface="Lato"/>
                <a:sym typeface="Lato"/>
              </a:rPr>
              <a:t>0%</a:t>
            </a:r>
            <a:endParaRPr b="0" i="0" sz="1600" u="none" cap="none" strike="noStrike">
              <a:solidFill>
                <a:srgbClr val="FFFFFF"/>
              </a:solidFill>
              <a:latin typeface="Lato"/>
              <a:ea typeface="Lato"/>
              <a:cs typeface="Lato"/>
              <a:sym typeface="Lato"/>
            </a:endParaRPr>
          </a:p>
        </p:txBody>
      </p:sp>
      <p:sp>
        <p:nvSpPr>
          <p:cNvPr id="1031" name="Google Shape;1031;p42"/>
          <p:cNvSpPr txBox="1"/>
          <p:nvPr/>
        </p:nvSpPr>
        <p:spPr>
          <a:xfrm>
            <a:off x="5789780" y="3257047"/>
            <a:ext cx="697500" cy="542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lang="es" sz="1600">
                <a:solidFill>
                  <a:srgbClr val="FFFFFF"/>
                </a:solidFill>
                <a:latin typeface="Lato"/>
                <a:ea typeface="Lato"/>
                <a:cs typeface="Lato"/>
                <a:sym typeface="Lato"/>
              </a:rPr>
              <a:t>5</a:t>
            </a:r>
            <a:r>
              <a:rPr b="0" i="0" lang="es" sz="1600" u="none" cap="none" strike="noStrike">
                <a:solidFill>
                  <a:srgbClr val="FFFFFF"/>
                </a:solidFill>
                <a:latin typeface="Lato"/>
                <a:ea typeface="Lato"/>
                <a:cs typeface="Lato"/>
                <a:sym typeface="Lato"/>
              </a:rPr>
              <a:t>0%</a:t>
            </a:r>
            <a:endParaRPr b="0" i="0" sz="1600" u="none" cap="none" strike="noStrike">
              <a:solidFill>
                <a:srgbClr val="FFFFFF"/>
              </a:solidFill>
              <a:latin typeface="Lato"/>
              <a:ea typeface="Lato"/>
              <a:cs typeface="Lato"/>
              <a:sym typeface="Lato"/>
            </a:endParaRPr>
          </a:p>
        </p:txBody>
      </p:sp>
      <p:sp>
        <p:nvSpPr>
          <p:cNvPr id="1032" name="Google Shape;1032;p42"/>
          <p:cNvSpPr txBox="1"/>
          <p:nvPr/>
        </p:nvSpPr>
        <p:spPr>
          <a:xfrm>
            <a:off x="5789780" y="2529269"/>
            <a:ext cx="697500" cy="5313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lang="es" sz="1600">
                <a:solidFill>
                  <a:srgbClr val="FFFFFF"/>
                </a:solidFill>
                <a:latin typeface="Lato"/>
                <a:ea typeface="Lato"/>
                <a:cs typeface="Lato"/>
                <a:sym typeface="Lato"/>
              </a:rPr>
              <a:t>3</a:t>
            </a:r>
            <a:r>
              <a:rPr b="0" i="0" lang="es" sz="1600" u="none" cap="none" strike="noStrike">
                <a:solidFill>
                  <a:srgbClr val="FFFFFF"/>
                </a:solidFill>
                <a:latin typeface="Lato"/>
                <a:ea typeface="Lato"/>
                <a:cs typeface="Lato"/>
                <a:sym typeface="Lato"/>
              </a:rPr>
              <a:t>0%</a:t>
            </a:r>
            <a:endParaRPr b="0" i="0" sz="1600" u="none" cap="none" strike="noStrike">
              <a:solidFill>
                <a:srgbClr val="FFFFFF"/>
              </a:solidFill>
              <a:latin typeface="Lato"/>
              <a:ea typeface="Lato"/>
              <a:cs typeface="Lato"/>
              <a:sym typeface="Lato"/>
            </a:endParaRPr>
          </a:p>
        </p:txBody>
      </p:sp>
      <p:pic>
        <p:nvPicPr>
          <p:cNvPr id="1033" name="Google Shape;1033;p42"/>
          <p:cNvPicPr preferRelativeResize="0"/>
          <p:nvPr/>
        </p:nvPicPr>
        <p:blipFill rotWithShape="1">
          <a:blip r:embed="rId3">
            <a:alphaModFix/>
          </a:blip>
          <a:srcRect b="0" l="0" r="0" t="0"/>
          <a:stretch/>
        </p:blipFill>
        <p:spPr>
          <a:xfrm>
            <a:off x="4805625" y="2523847"/>
            <a:ext cx="697500" cy="626965"/>
          </a:xfrm>
          <a:prstGeom prst="rect">
            <a:avLst/>
          </a:prstGeom>
          <a:noFill/>
          <a:ln>
            <a:noFill/>
          </a:ln>
        </p:spPr>
      </p:pic>
      <p:sp>
        <p:nvSpPr>
          <p:cNvPr id="1034" name="Google Shape;1034;p42"/>
          <p:cNvSpPr/>
          <p:nvPr/>
        </p:nvSpPr>
        <p:spPr>
          <a:xfrm rot="5400000">
            <a:off x="4914300" y="4080505"/>
            <a:ext cx="542400" cy="542400"/>
          </a:xfrm>
          <a:prstGeom prst="ellipse">
            <a:avLst/>
          </a:prstGeom>
          <a:solidFill>
            <a:srgbClr val="56C0A2"/>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42"/>
          <p:cNvSpPr/>
          <p:nvPr/>
        </p:nvSpPr>
        <p:spPr>
          <a:xfrm flipH="1" rot="5400000">
            <a:off x="6654146" y="3095648"/>
            <a:ext cx="531300" cy="2439300"/>
          </a:xfrm>
          <a:prstGeom prst="round2SameRect">
            <a:avLst>
              <a:gd fmla="val 50000" name="adj1"/>
              <a:gd fmla="val 50000" name="adj2"/>
            </a:avLst>
          </a:prstGeom>
          <a:noFill/>
          <a:ln cap="flat" cmpd="sng" w="9525">
            <a:solidFill>
              <a:srgbClr val="0D678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42"/>
          <p:cNvSpPr/>
          <p:nvPr/>
        </p:nvSpPr>
        <p:spPr>
          <a:xfrm flipH="1" rot="5400000">
            <a:off x="5830100" y="3966900"/>
            <a:ext cx="484800" cy="696600"/>
          </a:xfrm>
          <a:prstGeom prst="round2SameRect">
            <a:avLst>
              <a:gd fmla="val 50000" name="adj1"/>
              <a:gd fmla="val 50000" name="adj2"/>
            </a:avLst>
          </a:prstGeom>
          <a:solidFill>
            <a:srgbClr val="56C0A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700"/>
              <a:buFont typeface="Arial"/>
              <a:buNone/>
            </a:pPr>
            <a:r>
              <a:t/>
            </a:r>
            <a:endParaRPr b="0" i="0" sz="700" u="none" cap="none" strike="noStrike">
              <a:solidFill>
                <a:srgbClr val="000000"/>
              </a:solidFill>
              <a:latin typeface="Arial"/>
              <a:ea typeface="Arial"/>
              <a:cs typeface="Arial"/>
              <a:sym typeface="Arial"/>
            </a:endParaRPr>
          </a:p>
        </p:txBody>
      </p:sp>
      <p:sp>
        <p:nvSpPr>
          <p:cNvPr id="1037" name="Google Shape;1037;p42"/>
          <p:cNvSpPr txBox="1"/>
          <p:nvPr/>
        </p:nvSpPr>
        <p:spPr>
          <a:xfrm>
            <a:off x="5800105" y="4036322"/>
            <a:ext cx="697500" cy="5424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lang="es" sz="1600">
                <a:solidFill>
                  <a:srgbClr val="FFFFFF"/>
                </a:solidFill>
                <a:latin typeface="Lato"/>
                <a:ea typeface="Lato"/>
                <a:cs typeface="Lato"/>
                <a:sym typeface="Lato"/>
              </a:rPr>
              <a:t>1</a:t>
            </a:r>
            <a:r>
              <a:rPr b="0" i="0" lang="es" sz="1600" u="none" cap="none" strike="noStrike">
                <a:solidFill>
                  <a:srgbClr val="FFFFFF"/>
                </a:solidFill>
                <a:latin typeface="Lato"/>
                <a:ea typeface="Lato"/>
                <a:cs typeface="Lato"/>
                <a:sym typeface="Lato"/>
              </a:rPr>
              <a:t>0%</a:t>
            </a:r>
            <a:endParaRPr b="0" i="0" sz="1600" u="none" cap="none" strike="noStrike">
              <a:solidFill>
                <a:srgbClr val="FFFFFF"/>
              </a:solidFill>
              <a:latin typeface="Lato"/>
              <a:ea typeface="Lato"/>
              <a:cs typeface="Lato"/>
              <a:sym typeface="Lato"/>
            </a:endParaRPr>
          </a:p>
        </p:txBody>
      </p:sp>
      <p:sp>
        <p:nvSpPr>
          <p:cNvPr id="1038" name="Google Shape;1038;p42"/>
          <p:cNvSpPr/>
          <p:nvPr/>
        </p:nvSpPr>
        <p:spPr>
          <a:xfrm>
            <a:off x="5021181" y="4324635"/>
            <a:ext cx="329751" cy="20590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0F68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42"/>
          <p:cNvSpPr/>
          <p:nvPr/>
        </p:nvSpPr>
        <p:spPr>
          <a:xfrm>
            <a:off x="5026825" y="4200994"/>
            <a:ext cx="314130" cy="189956"/>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0F68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42"/>
          <p:cNvSpPr txBox="1"/>
          <p:nvPr/>
        </p:nvSpPr>
        <p:spPr>
          <a:xfrm>
            <a:off x="356700" y="-84600"/>
            <a:ext cx="8430600" cy="477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43"/>
          <p:cNvSpPr txBox="1"/>
          <p:nvPr>
            <p:ph type="ctrTitle"/>
          </p:nvPr>
        </p:nvSpPr>
        <p:spPr>
          <a:xfrm>
            <a:off x="736950" y="695909"/>
            <a:ext cx="3054000" cy="4674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500"/>
              <a:buNone/>
            </a:pPr>
            <a:r>
              <a:rPr lang="es"/>
              <a:t>Desktop software</a:t>
            </a:r>
            <a:endParaRPr/>
          </a:p>
        </p:txBody>
      </p:sp>
      <p:sp>
        <p:nvSpPr>
          <p:cNvPr id="1046" name="Google Shape;1046;p43"/>
          <p:cNvSpPr/>
          <p:nvPr/>
        </p:nvSpPr>
        <p:spPr>
          <a:xfrm>
            <a:off x="-4895" y="4300701"/>
            <a:ext cx="9186992" cy="979259"/>
          </a:xfrm>
          <a:custGeom>
            <a:rect b="b" l="l" r="r" t="t"/>
            <a:pathLst>
              <a:path extrusionOk="0" h="30804" w="288990">
                <a:moveTo>
                  <a:pt x="1" y="0"/>
                </a:moveTo>
                <a:lnTo>
                  <a:pt x="1" y="30803"/>
                </a:lnTo>
                <a:lnTo>
                  <a:pt x="288990" y="30803"/>
                </a:lnTo>
                <a:lnTo>
                  <a:pt x="288990" y="0"/>
                </a:lnTo>
                <a:close/>
              </a:path>
            </a:pathLst>
          </a:custGeom>
          <a:solidFill>
            <a:srgbClr val="9AD1C1"/>
          </a:solidFill>
          <a:ln cap="flat" cmpd="sng" w="9525">
            <a:solidFill>
              <a:srgbClr val="0A678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43"/>
          <p:cNvSpPr/>
          <p:nvPr/>
        </p:nvSpPr>
        <p:spPr>
          <a:xfrm>
            <a:off x="10399462" y="900277"/>
            <a:ext cx="1914203" cy="1914171"/>
          </a:xfrm>
          <a:custGeom>
            <a:rect b="b" l="l" r="r" t="t"/>
            <a:pathLst>
              <a:path extrusionOk="0" h="60213" w="60214">
                <a:moveTo>
                  <a:pt x="29339" y="0"/>
                </a:moveTo>
                <a:lnTo>
                  <a:pt x="27791" y="84"/>
                </a:lnTo>
                <a:lnTo>
                  <a:pt x="26279" y="239"/>
                </a:lnTo>
                <a:lnTo>
                  <a:pt x="24779" y="465"/>
                </a:lnTo>
                <a:lnTo>
                  <a:pt x="23314" y="762"/>
                </a:lnTo>
                <a:lnTo>
                  <a:pt x="21874" y="1143"/>
                </a:lnTo>
                <a:lnTo>
                  <a:pt x="20457" y="1584"/>
                </a:lnTo>
                <a:lnTo>
                  <a:pt x="19075" y="2084"/>
                </a:lnTo>
                <a:lnTo>
                  <a:pt x="17718" y="2656"/>
                </a:lnTo>
                <a:lnTo>
                  <a:pt x="16408" y="3287"/>
                </a:lnTo>
                <a:lnTo>
                  <a:pt x="15122" y="3989"/>
                </a:lnTo>
                <a:lnTo>
                  <a:pt x="13884" y="4739"/>
                </a:lnTo>
                <a:lnTo>
                  <a:pt x="12682" y="5549"/>
                </a:lnTo>
                <a:lnTo>
                  <a:pt x="11527" y="6418"/>
                </a:lnTo>
                <a:lnTo>
                  <a:pt x="10407" y="7335"/>
                </a:lnTo>
                <a:lnTo>
                  <a:pt x="9336" y="8311"/>
                </a:lnTo>
                <a:lnTo>
                  <a:pt x="8312" y="9335"/>
                </a:lnTo>
                <a:lnTo>
                  <a:pt x="7347" y="10407"/>
                </a:lnTo>
                <a:lnTo>
                  <a:pt x="6419" y="11514"/>
                </a:lnTo>
                <a:lnTo>
                  <a:pt x="5561" y="12681"/>
                </a:lnTo>
                <a:lnTo>
                  <a:pt x="4740" y="13872"/>
                </a:lnTo>
                <a:lnTo>
                  <a:pt x="3990" y="15122"/>
                </a:lnTo>
                <a:lnTo>
                  <a:pt x="3299" y="16396"/>
                </a:lnTo>
                <a:lnTo>
                  <a:pt x="2656" y="17718"/>
                </a:lnTo>
                <a:lnTo>
                  <a:pt x="2085" y="19063"/>
                </a:lnTo>
                <a:lnTo>
                  <a:pt x="1584" y="20444"/>
                </a:lnTo>
                <a:lnTo>
                  <a:pt x="1144" y="21861"/>
                </a:lnTo>
                <a:lnTo>
                  <a:pt x="775" y="23302"/>
                </a:lnTo>
                <a:lnTo>
                  <a:pt x="465" y="24778"/>
                </a:lnTo>
                <a:lnTo>
                  <a:pt x="239" y="26267"/>
                </a:lnTo>
                <a:lnTo>
                  <a:pt x="84" y="27791"/>
                </a:lnTo>
                <a:lnTo>
                  <a:pt x="13" y="29327"/>
                </a:lnTo>
                <a:lnTo>
                  <a:pt x="1" y="30101"/>
                </a:lnTo>
                <a:lnTo>
                  <a:pt x="13" y="30886"/>
                </a:lnTo>
                <a:lnTo>
                  <a:pt x="84" y="32422"/>
                </a:lnTo>
                <a:lnTo>
                  <a:pt x="239" y="33946"/>
                </a:lnTo>
                <a:lnTo>
                  <a:pt x="465" y="35435"/>
                </a:lnTo>
                <a:lnTo>
                  <a:pt x="775" y="36911"/>
                </a:lnTo>
                <a:lnTo>
                  <a:pt x="1144" y="38352"/>
                </a:lnTo>
                <a:lnTo>
                  <a:pt x="1584" y="39769"/>
                </a:lnTo>
                <a:lnTo>
                  <a:pt x="2085" y="41150"/>
                </a:lnTo>
                <a:lnTo>
                  <a:pt x="2656" y="42496"/>
                </a:lnTo>
                <a:lnTo>
                  <a:pt x="3299" y="43817"/>
                </a:lnTo>
                <a:lnTo>
                  <a:pt x="3990" y="45091"/>
                </a:lnTo>
                <a:lnTo>
                  <a:pt x="4740" y="46341"/>
                </a:lnTo>
                <a:lnTo>
                  <a:pt x="5561" y="47532"/>
                </a:lnTo>
                <a:lnTo>
                  <a:pt x="6419" y="48699"/>
                </a:lnTo>
                <a:lnTo>
                  <a:pt x="7347" y="49806"/>
                </a:lnTo>
                <a:lnTo>
                  <a:pt x="8312" y="50878"/>
                </a:lnTo>
                <a:lnTo>
                  <a:pt x="9336" y="51902"/>
                </a:lnTo>
                <a:lnTo>
                  <a:pt x="10407" y="52878"/>
                </a:lnTo>
                <a:lnTo>
                  <a:pt x="11527" y="53795"/>
                </a:lnTo>
                <a:lnTo>
                  <a:pt x="12682" y="54664"/>
                </a:lnTo>
                <a:lnTo>
                  <a:pt x="13884" y="55474"/>
                </a:lnTo>
                <a:lnTo>
                  <a:pt x="15122" y="56224"/>
                </a:lnTo>
                <a:lnTo>
                  <a:pt x="16408" y="56926"/>
                </a:lnTo>
                <a:lnTo>
                  <a:pt x="17718" y="57558"/>
                </a:lnTo>
                <a:lnTo>
                  <a:pt x="19075" y="58129"/>
                </a:lnTo>
                <a:lnTo>
                  <a:pt x="20457" y="58629"/>
                </a:lnTo>
                <a:lnTo>
                  <a:pt x="21874" y="59070"/>
                </a:lnTo>
                <a:lnTo>
                  <a:pt x="23314" y="59451"/>
                </a:lnTo>
                <a:lnTo>
                  <a:pt x="24779" y="59748"/>
                </a:lnTo>
                <a:lnTo>
                  <a:pt x="26279" y="59975"/>
                </a:lnTo>
                <a:lnTo>
                  <a:pt x="27791" y="60129"/>
                </a:lnTo>
                <a:lnTo>
                  <a:pt x="29339" y="60213"/>
                </a:lnTo>
                <a:lnTo>
                  <a:pt x="30887" y="60213"/>
                </a:lnTo>
                <a:lnTo>
                  <a:pt x="32435" y="60129"/>
                </a:lnTo>
                <a:lnTo>
                  <a:pt x="33947" y="59975"/>
                </a:lnTo>
                <a:lnTo>
                  <a:pt x="35447" y="59748"/>
                </a:lnTo>
                <a:lnTo>
                  <a:pt x="36912" y="59451"/>
                </a:lnTo>
                <a:lnTo>
                  <a:pt x="38352" y="59070"/>
                </a:lnTo>
                <a:lnTo>
                  <a:pt x="39769" y="58629"/>
                </a:lnTo>
                <a:lnTo>
                  <a:pt x="41151" y="58129"/>
                </a:lnTo>
                <a:lnTo>
                  <a:pt x="42508" y="57558"/>
                </a:lnTo>
                <a:lnTo>
                  <a:pt x="43818" y="56926"/>
                </a:lnTo>
                <a:lnTo>
                  <a:pt x="45104" y="56224"/>
                </a:lnTo>
                <a:lnTo>
                  <a:pt x="46342" y="55474"/>
                </a:lnTo>
                <a:lnTo>
                  <a:pt x="47544" y="54664"/>
                </a:lnTo>
                <a:lnTo>
                  <a:pt x="48699" y="53795"/>
                </a:lnTo>
                <a:lnTo>
                  <a:pt x="49819" y="52878"/>
                </a:lnTo>
                <a:lnTo>
                  <a:pt x="50890" y="51902"/>
                </a:lnTo>
                <a:lnTo>
                  <a:pt x="51902" y="50878"/>
                </a:lnTo>
                <a:lnTo>
                  <a:pt x="52879" y="49806"/>
                </a:lnTo>
                <a:lnTo>
                  <a:pt x="53796" y="48699"/>
                </a:lnTo>
                <a:lnTo>
                  <a:pt x="54665" y="47532"/>
                </a:lnTo>
                <a:lnTo>
                  <a:pt x="55474" y="46341"/>
                </a:lnTo>
                <a:lnTo>
                  <a:pt x="56236" y="45091"/>
                </a:lnTo>
                <a:lnTo>
                  <a:pt x="56927" y="43817"/>
                </a:lnTo>
                <a:lnTo>
                  <a:pt x="57558" y="42496"/>
                </a:lnTo>
                <a:lnTo>
                  <a:pt x="58130" y="41150"/>
                </a:lnTo>
                <a:lnTo>
                  <a:pt x="58642" y="39769"/>
                </a:lnTo>
                <a:lnTo>
                  <a:pt x="59082" y="38352"/>
                </a:lnTo>
                <a:lnTo>
                  <a:pt x="59451" y="36911"/>
                </a:lnTo>
                <a:lnTo>
                  <a:pt x="59749" y="35435"/>
                </a:lnTo>
                <a:lnTo>
                  <a:pt x="59975" y="33946"/>
                </a:lnTo>
                <a:lnTo>
                  <a:pt x="60130" y="32422"/>
                </a:lnTo>
                <a:lnTo>
                  <a:pt x="60213" y="30886"/>
                </a:lnTo>
                <a:lnTo>
                  <a:pt x="60213" y="30101"/>
                </a:lnTo>
                <a:lnTo>
                  <a:pt x="60213" y="29327"/>
                </a:lnTo>
                <a:lnTo>
                  <a:pt x="60130" y="27791"/>
                </a:lnTo>
                <a:lnTo>
                  <a:pt x="59975" y="26267"/>
                </a:lnTo>
                <a:lnTo>
                  <a:pt x="59749" y="24778"/>
                </a:lnTo>
                <a:lnTo>
                  <a:pt x="59451" y="23302"/>
                </a:lnTo>
                <a:lnTo>
                  <a:pt x="59082" y="21861"/>
                </a:lnTo>
                <a:lnTo>
                  <a:pt x="58642" y="20444"/>
                </a:lnTo>
                <a:lnTo>
                  <a:pt x="58130" y="19063"/>
                </a:lnTo>
                <a:lnTo>
                  <a:pt x="57558" y="17718"/>
                </a:lnTo>
                <a:lnTo>
                  <a:pt x="56927" y="16396"/>
                </a:lnTo>
                <a:lnTo>
                  <a:pt x="56236" y="15122"/>
                </a:lnTo>
                <a:lnTo>
                  <a:pt x="55474" y="13872"/>
                </a:lnTo>
                <a:lnTo>
                  <a:pt x="54665" y="12681"/>
                </a:lnTo>
                <a:lnTo>
                  <a:pt x="53796" y="11514"/>
                </a:lnTo>
                <a:lnTo>
                  <a:pt x="52879" y="10407"/>
                </a:lnTo>
                <a:lnTo>
                  <a:pt x="51902" y="9335"/>
                </a:lnTo>
                <a:lnTo>
                  <a:pt x="50890" y="8311"/>
                </a:lnTo>
                <a:lnTo>
                  <a:pt x="49819" y="7335"/>
                </a:lnTo>
                <a:lnTo>
                  <a:pt x="48699" y="6418"/>
                </a:lnTo>
                <a:lnTo>
                  <a:pt x="47544" y="5549"/>
                </a:lnTo>
                <a:lnTo>
                  <a:pt x="46342" y="4739"/>
                </a:lnTo>
                <a:lnTo>
                  <a:pt x="45104" y="3989"/>
                </a:lnTo>
                <a:lnTo>
                  <a:pt x="43818" y="3287"/>
                </a:lnTo>
                <a:lnTo>
                  <a:pt x="42508" y="2656"/>
                </a:lnTo>
                <a:lnTo>
                  <a:pt x="41151" y="2084"/>
                </a:lnTo>
                <a:lnTo>
                  <a:pt x="39769" y="1584"/>
                </a:lnTo>
                <a:lnTo>
                  <a:pt x="38352" y="1143"/>
                </a:lnTo>
                <a:lnTo>
                  <a:pt x="36912" y="762"/>
                </a:lnTo>
                <a:lnTo>
                  <a:pt x="35447" y="465"/>
                </a:lnTo>
                <a:lnTo>
                  <a:pt x="33947" y="239"/>
                </a:lnTo>
                <a:lnTo>
                  <a:pt x="32435" y="84"/>
                </a:lnTo>
                <a:lnTo>
                  <a:pt x="30887" y="0"/>
                </a:lnTo>
                <a:close/>
              </a:path>
            </a:pathLst>
          </a:custGeom>
          <a:solidFill>
            <a:srgbClr val="DEF0E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43"/>
          <p:cNvSpPr/>
          <p:nvPr/>
        </p:nvSpPr>
        <p:spPr>
          <a:xfrm>
            <a:off x="10536127" y="1036529"/>
            <a:ext cx="1641254" cy="1641667"/>
          </a:xfrm>
          <a:custGeom>
            <a:rect b="b" l="l" r="r" t="t"/>
            <a:pathLst>
              <a:path extrusionOk="0" fill="none" h="51641" w="51628">
                <a:moveTo>
                  <a:pt x="51628" y="25815"/>
                </a:moveTo>
                <a:lnTo>
                  <a:pt x="51628" y="26493"/>
                </a:lnTo>
                <a:lnTo>
                  <a:pt x="51556" y="27803"/>
                </a:lnTo>
                <a:lnTo>
                  <a:pt x="51425" y="29113"/>
                </a:lnTo>
                <a:lnTo>
                  <a:pt x="51223" y="30387"/>
                </a:lnTo>
                <a:lnTo>
                  <a:pt x="50973" y="31649"/>
                </a:lnTo>
                <a:lnTo>
                  <a:pt x="50651" y="32887"/>
                </a:lnTo>
                <a:lnTo>
                  <a:pt x="50270" y="34102"/>
                </a:lnTo>
                <a:lnTo>
                  <a:pt x="49842" y="35292"/>
                </a:lnTo>
                <a:lnTo>
                  <a:pt x="49354" y="36447"/>
                </a:lnTo>
                <a:lnTo>
                  <a:pt x="48806" y="37578"/>
                </a:lnTo>
                <a:lnTo>
                  <a:pt x="48211" y="38674"/>
                </a:lnTo>
                <a:lnTo>
                  <a:pt x="47568" y="39734"/>
                </a:lnTo>
                <a:lnTo>
                  <a:pt x="46865" y="40769"/>
                </a:lnTo>
                <a:lnTo>
                  <a:pt x="46127" y="41758"/>
                </a:lnTo>
                <a:lnTo>
                  <a:pt x="45341" y="42722"/>
                </a:lnTo>
                <a:lnTo>
                  <a:pt x="44508" y="43639"/>
                </a:lnTo>
                <a:lnTo>
                  <a:pt x="43626" y="44508"/>
                </a:lnTo>
                <a:lnTo>
                  <a:pt x="42710" y="45342"/>
                </a:lnTo>
                <a:lnTo>
                  <a:pt x="41757" y="46127"/>
                </a:lnTo>
                <a:lnTo>
                  <a:pt x="40757" y="46878"/>
                </a:lnTo>
                <a:lnTo>
                  <a:pt x="39733" y="47568"/>
                </a:lnTo>
                <a:lnTo>
                  <a:pt x="38661" y="48223"/>
                </a:lnTo>
                <a:lnTo>
                  <a:pt x="37566" y="48818"/>
                </a:lnTo>
                <a:lnTo>
                  <a:pt x="36435" y="49354"/>
                </a:lnTo>
                <a:lnTo>
                  <a:pt x="35280" y="49854"/>
                </a:lnTo>
                <a:lnTo>
                  <a:pt x="34089" y="50283"/>
                </a:lnTo>
                <a:lnTo>
                  <a:pt x="32887" y="50664"/>
                </a:lnTo>
                <a:lnTo>
                  <a:pt x="31648" y="50974"/>
                </a:lnTo>
                <a:lnTo>
                  <a:pt x="30386" y="51235"/>
                </a:lnTo>
                <a:lnTo>
                  <a:pt x="29100" y="51438"/>
                </a:lnTo>
                <a:lnTo>
                  <a:pt x="27802" y="51569"/>
                </a:lnTo>
                <a:lnTo>
                  <a:pt x="26481" y="51628"/>
                </a:lnTo>
                <a:lnTo>
                  <a:pt x="25814" y="51640"/>
                </a:lnTo>
                <a:lnTo>
                  <a:pt x="25147" y="51628"/>
                </a:lnTo>
                <a:lnTo>
                  <a:pt x="23826" y="51569"/>
                </a:lnTo>
                <a:lnTo>
                  <a:pt x="22528" y="51438"/>
                </a:lnTo>
                <a:lnTo>
                  <a:pt x="21242" y="51235"/>
                </a:lnTo>
                <a:lnTo>
                  <a:pt x="19980" y="50974"/>
                </a:lnTo>
                <a:lnTo>
                  <a:pt x="18741" y="50664"/>
                </a:lnTo>
                <a:lnTo>
                  <a:pt x="17527" y="50283"/>
                </a:lnTo>
                <a:lnTo>
                  <a:pt x="16348" y="49854"/>
                </a:lnTo>
                <a:lnTo>
                  <a:pt x="15181" y="49354"/>
                </a:lnTo>
                <a:lnTo>
                  <a:pt x="14062" y="48818"/>
                </a:lnTo>
                <a:lnTo>
                  <a:pt x="12955" y="48223"/>
                </a:lnTo>
                <a:lnTo>
                  <a:pt x="11895" y="47568"/>
                </a:lnTo>
                <a:lnTo>
                  <a:pt x="10871" y="46878"/>
                </a:lnTo>
                <a:lnTo>
                  <a:pt x="9871" y="46127"/>
                </a:lnTo>
                <a:lnTo>
                  <a:pt x="8918" y="45342"/>
                </a:lnTo>
                <a:lnTo>
                  <a:pt x="8001" y="44508"/>
                </a:lnTo>
                <a:lnTo>
                  <a:pt x="7120" y="43639"/>
                </a:lnTo>
                <a:lnTo>
                  <a:pt x="6287" y="42722"/>
                </a:lnTo>
                <a:lnTo>
                  <a:pt x="5501" y="41758"/>
                </a:lnTo>
                <a:lnTo>
                  <a:pt x="4751" y="40769"/>
                </a:lnTo>
                <a:lnTo>
                  <a:pt x="4060" y="39734"/>
                </a:lnTo>
                <a:lnTo>
                  <a:pt x="3417" y="38674"/>
                </a:lnTo>
                <a:lnTo>
                  <a:pt x="2822" y="37578"/>
                </a:lnTo>
                <a:lnTo>
                  <a:pt x="2274" y="36447"/>
                </a:lnTo>
                <a:lnTo>
                  <a:pt x="1786" y="35292"/>
                </a:lnTo>
                <a:lnTo>
                  <a:pt x="1346" y="34102"/>
                </a:lnTo>
                <a:lnTo>
                  <a:pt x="977" y="32887"/>
                </a:lnTo>
                <a:lnTo>
                  <a:pt x="655" y="31649"/>
                </a:lnTo>
                <a:lnTo>
                  <a:pt x="393" y="30387"/>
                </a:lnTo>
                <a:lnTo>
                  <a:pt x="203" y="29113"/>
                </a:lnTo>
                <a:lnTo>
                  <a:pt x="72" y="27803"/>
                </a:lnTo>
                <a:lnTo>
                  <a:pt x="0" y="26493"/>
                </a:lnTo>
                <a:lnTo>
                  <a:pt x="0" y="25815"/>
                </a:lnTo>
                <a:lnTo>
                  <a:pt x="0" y="25148"/>
                </a:lnTo>
                <a:lnTo>
                  <a:pt x="72" y="23838"/>
                </a:lnTo>
                <a:lnTo>
                  <a:pt x="203" y="22528"/>
                </a:lnTo>
                <a:lnTo>
                  <a:pt x="393" y="21254"/>
                </a:lnTo>
                <a:lnTo>
                  <a:pt x="655" y="19992"/>
                </a:lnTo>
                <a:lnTo>
                  <a:pt x="977" y="18754"/>
                </a:lnTo>
                <a:lnTo>
                  <a:pt x="1346" y="17539"/>
                </a:lnTo>
                <a:lnTo>
                  <a:pt x="1786" y="16349"/>
                </a:lnTo>
                <a:lnTo>
                  <a:pt x="2274" y="15194"/>
                </a:lnTo>
                <a:lnTo>
                  <a:pt x="2822" y="14063"/>
                </a:lnTo>
                <a:lnTo>
                  <a:pt x="3417" y="12967"/>
                </a:lnTo>
                <a:lnTo>
                  <a:pt x="4060" y="11908"/>
                </a:lnTo>
                <a:lnTo>
                  <a:pt x="4751" y="10872"/>
                </a:lnTo>
                <a:lnTo>
                  <a:pt x="5501" y="9883"/>
                </a:lnTo>
                <a:lnTo>
                  <a:pt x="6287" y="8919"/>
                </a:lnTo>
                <a:lnTo>
                  <a:pt x="7120" y="8002"/>
                </a:lnTo>
                <a:lnTo>
                  <a:pt x="8001" y="7133"/>
                </a:lnTo>
                <a:lnTo>
                  <a:pt x="8918" y="6299"/>
                </a:lnTo>
                <a:lnTo>
                  <a:pt x="9871" y="5514"/>
                </a:lnTo>
                <a:lnTo>
                  <a:pt x="10871" y="4763"/>
                </a:lnTo>
                <a:lnTo>
                  <a:pt x="11895" y="4073"/>
                </a:lnTo>
                <a:lnTo>
                  <a:pt x="12955" y="3418"/>
                </a:lnTo>
                <a:lnTo>
                  <a:pt x="14062" y="2823"/>
                </a:lnTo>
                <a:lnTo>
                  <a:pt x="15181" y="2287"/>
                </a:lnTo>
                <a:lnTo>
                  <a:pt x="16348" y="1787"/>
                </a:lnTo>
                <a:lnTo>
                  <a:pt x="17527" y="1358"/>
                </a:lnTo>
                <a:lnTo>
                  <a:pt x="18741" y="977"/>
                </a:lnTo>
                <a:lnTo>
                  <a:pt x="19980" y="668"/>
                </a:lnTo>
                <a:lnTo>
                  <a:pt x="21242" y="406"/>
                </a:lnTo>
                <a:lnTo>
                  <a:pt x="22528" y="203"/>
                </a:lnTo>
                <a:lnTo>
                  <a:pt x="23826" y="72"/>
                </a:lnTo>
                <a:lnTo>
                  <a:pt x="25147" y="13"/>
                </a:lnTo>
                <a:lnTo>
                  <a:pt x="25814" y="1"/>
                </a:lnTo>
                <a:lnTo>
                  <a:pt x="26481" y="13"/>
                </a:lnTo>
                <a:lnTo>
                  <a:pt x="27802" y="72"/>
                </a:lnTo>
                <a:lnTo>
                  <a:pt x="29100" y="203"/>
                </a:lnTo>
                <a:lnTo>
                  <a:pt x="30386" y="406"/>
                </a:lnTo>
                <a:lnTo>
                  <a:pt x="31648" y="668"/>
                </a:lnTo>
                <a:lnTo>
                  <a:pt x="32887" y="977"/>
                </a:lnTo>
                <a:lnTo>
                  <a:pt x="34089" y="1358"/>
                </a:lnTo>
                <a:lnTo>
                  <a:pt x="35280" y="1787"/>
                </a:lnTo>
                <a:lnTo>
                  <a:pt x="36435" y="2287"/>
                </a:lnTo>
                <a:lnTo>
                  <a:pt x="37566" y="2823"/>
                </a:lnTo>
                <a:lnTo>
                  <a:pt x="38661" y="3418"/>
                </a:lnTo>
                <a:lnTo>
                  <a:pt x="39733" y="4073"/>
                </a:lnTo>
                <a:lnTo>
                  <a:pt x="40757" y="4763"/>
                </a:lnTo>
                <a:lnTo>
                  <a:pt x="41757" y="5514"/>
                </a:lnTo>
                <a:lnTo>
                  <a:pt x="42710" y="6299"/>
                </a:lnTo>
                <a:lnTo>
                  <a:pt x="43626" y="7133"/>
                </a:lnTo>
                <a:lnTo>
                  <a:pt x="44508" y="8002"/>
                </a:lnTo>
                <a:lnTo>
                  <a:pt x="45341" y="8919"/>
                </a:lnTo>
                <a:lnTo>
                  <a:pt x="46127" y="9883"/>
                </a:lnTo>
                <a:lnTo>
                  <a:pt x="46865" y="10872"/>
                </a:lnTo>
                <a:lnTo>
                  <a:pt x="47568" y="11908"/>
                </a:lnTo>
                <a:lnTo>
                  <a:pt x="48211" y="12967"/>
                </a:lnTo>
                <a:lnTo>
                  <a:pt x="48806" y="14063"/>
                </a:lnTo>
                <a:lnTo>
                  <a:pt x="49354" y="15194"/>
                </a:lnTo>
                <a:lnTo>
                  <a:pt x="49842" y="16349"/>
                </a:lnTo>
                <a:lnTo>
                  <a:pt x="50270" y="17539"/>
                </a:lnTo>
                <a:lnTo>
                  <a:pt x="50651" y="18754"/>
                </a:lnTo>
                <a:lnTo>
                  <a:pt x="50973" y="19992"/>
                </a:lnTo>
                <a:lnTo>
                  <a:pt x="51223" y="21254"/>
                </a:lnTo>
                <a:lnTo>
                  <a:pt x="51425" y="22528"/>
                </a:lnTo>
                <a:lnTo>
                  <a:pt x="51556" y="23838"/>
                </a:lnTo>
                <a:lnTo>
                  <a:pt x="51628" y="25148"/>
                </a:lnTo>
                <a:lnTo>
                  <a:pt x="51628" y="25815"/>
                </a:lnTo>
                <a:close/>
              </a:path>
            </a:pathLst>
          </a:custGeom>
          <a:noFill/>
          <a:ln cap="flat" cmpd="sng" w="9525">
            <a:solidFill>
              <a:srgbClr val="00A290"/>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43"/>
          <p:cNvSpPr/>
          <p:nvPr/>
        </p:nvSpPr>
        <p:spPr>
          <a:xfrm>
            <a:off x="11356723" y="1345782"/>
            <a:ext cx="563287" cy="549649"/>
          </a:xfrm>
          <a:custGeom>
            <a:rect b="b" l="l" r="r" t="t"/>
            <a:pathLst>
              <a:path extrusionOk="0" fill="none" h="17290" w="17719">
                <a:moveTo>
                  <a:pt x="1" y="1"/>
                </a:moveTo>
                <a:lnTo>
                  <a:pt x="1" y="17289"/>
                </a:lnTo>
                <a:lnTo>
                  <a:pt x="17718" y="17289"/>
                </a:lnTo>
              </a:path>
            </a:pathLst>
          </a:custGeom>
          <a:noFill/>
          <a:ln cap="flat" cmpd="sng" w="9525">
            <a:solidFill>
              <a:srgbClr val="00A290"/>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43"/>
          <p:cNvSpPr/>
          <p:nvPr/>
        </p:nvSpPr>
        <p:spPr>
          <a:xfrm>
            <a:off x="6007688" y="3727364"/>
            <a:ext cx="1116090" cy="489172"/>
          </a:xfrm>
          <a:custGeom>
            <a:rect b="b" l="l" r="r" t="t"/>
            <a:pathLst>
              <a:path extrusionOk="0" h="16183" w="36923">
                <a:moveTo>
                  <a:pt x="3953" y="1"/>
                </a:moveTo>
                <a:lnTo>
                  <a:pt x="0" y="16182"/>
                </a:lnTo>
                <a:lnTo>
                  <a:pt x="36923" y="16182"/>
                </a:lnTo>
                <a:lnTo>
                  <a:pt x="34946" y="8086"/>
                </a:lnTo>
                <a:lnTo>
                  <a:pt x="32958" y="1"/>
                </a:ln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43"/>
          <p:cNvSpPr/>
          <p:nvPr/>
        </p:nvSpPr>
        <p:spPr>
          <a:xfrm>
            <a:off x="5880972" y="4207871"/>
            <a:ext cx="1369517" cy="93252"/>
          </a:xfrm>
          <a:custGeom>
            <a:rect b="b" l="l" r="r" t="t"/>
            <a:pathLst>
              <a:path extrusionOk="0" h="3085" w="45307">
                <a:moveTo>
                  <a:pt x="1715" y="0"/>
                </a:moveTo>
                <a:lnTo>
                  <a:pt x="1334" y="96"/>
                </a:lnTo>
                <a:lnTo>
                  <a:pt x="989" y="262"/>
                </a:lnTo>
                <a:lnTo>
                  <a:pt x="691" y="500"/>
                </a:lnTo>
                <a:lnTo>
                  <a:pt x="430" y="810"/>
                </a:lnTo>
                <a:lnTo>
                  <a:pt x="227" y="1167"/>
                </a:lnTo>
                <a:lnTo>
                  <a:pt x="84" y="1560"/>
                </a:lnTo>
                <a:lnTo>
                  <a:pt x="1" y="2001"/>
                </a:lnTo>
                <a:lnTo>
                  <a:pt x="1" y="2227"/>
                </a:lnTo>
                <a:lnTo>
                  <a:pt x="1" y="3084"/>
                </a:lnTo>
                <a:lnTo>
                  <a:pt x="45306" y="3084"/>
                </a:lnTo>
                <a:lnTo>
                  <a:pt x="45306" y="2239"/>
                </a:lnTo>
                <a:lnTo>
                  <a:pt x="45294" y="2001"/>
                </a:lnTo>
                <a:lnTo>
                  <a:pt x="45223" y="1572"/>
                </a:lnTo>
                <a:lnTo>
                  <a:pt x="45068" y="1167"/>
                </a:lnTo>
                <a:lnTo>
                  <a:pt x="44865" y="810"/>
                </a:lnTo>
                <a:lnTo>
                  <a:pt x="44604" y="500"/>
                </a:lnTo>
                <a:lnTo>
                  <a:pt x="44306" y="262"/>
                </a:lnTo>
                <a:lnTo>
                  <a:pt x="43961" y="96"/>
                </a:lnTo>
                <a:lnTo>
                  <a:pt x="43591" y="0"/>
                </a:lnTo>
                <a:close/>
              </a:path>
            </a:pathLst>
          </a:custGeom>
          <a:solidFill>
            <a:srgbClr val="01808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43"/>
          <p:cNvSpPr/>
          <p:nvPr/>
        </p:nvSpPr>
        <p:spPr>
          <a:xfrm>
            <a:off x="4679950" y="3536987"/>
            <a:ext cx="3771153" cy="363516"/>
          </a:xfrm>
          <a:custGeom>
            <a:rect b="b" l="l" r="r" t="t"/>
            <a:pathLst>
              <a:path extrusionOk="0" h="12026" w="124759">
                <a:moveTo>
                  <a:pt x="0" y="0"/>
                </a:moveTo>
                <a:lnTo>
                  <a:pt x="0" y="8918"/>
                </a:lnTo>
                <a:lnTo>
                  <a:pt x="12" y="9240"/>
                </a:lnTo>
                <a:lnTo>
                  <a:pt x="131" y="9847"/>
                </a:lnTo>
                <a:lnTo>
                  <a:pt x="369" y="10407"/>
                </a:lnTo>
                <a:lnTo>
                  <a:pt x="703" y="10895"/>
                </a:lnTo>
                <a:lnTo>
                  <a:pt x="1119" y="11324"/>
                </a:lnTo>
                <a:lnTo>
                  <a:pt x="1619" y="11657"/>
                </a:lnTo>
                <a:lnTo>
                  <a:pt x="2179" y="11895"/>
                </a:lnTo>
                <a:lnTo>
                  <a:pt x="2786" y="12014"/>
                </a:lnTo>
                <a:lnTo>
                  <a:pt x="3108" y="12026"/>
                </a:lnTo>
                <a:lnTo>
                  <a:pt x="121651" y="12026"/>
                </a:lnTo>
                <a:lnTo>
                  <a:pt x="121973" y="12014"/>
                </a:lnTo>
                <a:lnTo>
                  <a:pt x="122580" y="11895"/>
                </a:lnTo>
                <a:lnTo>
                  <a:pt x="123140" y="11657"/>
                </a:lnTo>
                <a:lnTo>
                  <a:pt x="123628" y="11324"/>
                </a:lnTo>
                <a:lnTo>
                  <a:pt x="124056" y="10895"/>
                </a:lnTo>
                <a:lnTo>
                  <a:pt x="124390" y="10407"/>
                </a:lnTo>
                <a:lnTo>
                  <a:pt x="124628" y="9847"/>
                </a:lnTo>
                <a:lnTo>
                  <a:pt x="124747" y="9240"/>
                </a:lnTo>
                <a:lnTo>
                  <a:pt x="124759" y="8918"/>
                </a:lnTo>
                <a:lnTo>
                  <a:pt x="124759" y="12"/>
                </a:lnTo>
                <a:lnTo>
                  <a:pt x="0" y="0"/>
                </a:lnTo>
                <a:close/>
              </a:path>
            </a:pathLst>
          </a:custGeom>
          <a:solidFill>
            <a:srgbClr val="9AD1C1"/>
          </a:solidFill>
          <a:ln cap="flat" cmpd="sng" w="9525">
            <a:solidFill>
              <a:srgbClr val="0180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43"/>
          <p:cNvSpPr/>
          <p:nvPr/>
        </p:nvSpPr>
        <p:spPr>
          <a:xfrm>
            <a:off x="4684242" y="1166191"/>
            <a:ext cx="3762568" cy="2366451"/>
          </a:xfrm>
          <a:custGeom>
            <a:rect b="b" l="l" r="r" t="t"/>
            <a:pathLst>
              <a:path extrusionOk="0" h="78288" w="124475">
                <a:moveTo>
                  <a:pt x="2966" y="1"/>
                </a:moveTo>
                <a:lnTo>
                  <a:pt x="2656" y="12"/>
                </a:lnTo>
                <a:lnTo>
                  <a:pt x="2085" y="132"/>
                </a:lnTo>
                <a:lnTo>
                  <a:pt x="1549" y="358"/>
                </a:lnTo>
                <a:lnTo>
                  <a:pt x="1073" y="679"/>
                </a:lnTo>
                <a:lnTo>
                  <a:pt x="680" y="1084"/>
                </a:lnTo>
                <a:lnTo>
                  <a:pt x="358" y="1548"/>
                </a:lnTo>
                <a:lnTo>
                  <a:pt x="132" y="2084"/>
                </a:lnTo>
                <a:lnTo>
                  <a:pt x="13" y="2656"/>
                </a:lnTo>
                <a:lnTo>
                  <a:pt x="1" y="2965"/>
                </a:lnTo>
                <a:lnTo>
                  <a:pt x="1" y="78287"/>
                </a:lnTo>
                <a:lnTo>
                  <a:pt x="124474" y="78287"/>
                </a:lnTo>
                <a:lnTo>
                  <a:pt x="124474" y="2965"/>
                </a:lnTo>
                <a:lnTo>
                  <a:pt x="124462" y="2656"/>
                </a:lnTo>
                <a:lnTo>
                  <a:pt x="124343" y="2084"/>
                </a:lnTo>
                <a:lnTo>
                  <a:pt x="124117" y="1548"/>
                </a:lnTo>
                <a:lnTo>
                  <a:pt x="123795" y="1072"/>
                </a:lnTo>
                <a:lnTo>
                  <a:pt x="123391" y="679"/>
                </a:lnTo>
                <a:lnTo>
                  <a:pt x="122926" y="358"/>
                </a:lnTo>
                <a:lnTo>
                  <a:pt x="122390" y="132"/>
                </a:lnTo>
                <a:lnTo>
                  <a:pt x="121819" y="12"/>
                </a:lnTo>
                <a:lnTo>
                  <a:pt x="121509" y="1"/>
                </a:lnTo>
                <a:close/>
              </a:path>
            </a:pathLst>
          </a:custGeom>
          <a:solidFill>
            <a:srgbClr val="01808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43"/>
          <p:cNvSpPr/>
          <p:nvPr/>
        </p:nvSpPr>
        <p:spPr>
          <a:xfrm>
            <a:off x="4688928" y="1170876"/>
            <a:ext cx="3753198" cy="2357080"/>
          </a:xfrm>
          <a:custGeom>
            <a:rect b="b" l="l" r="r" t="t"/>
            <a:pathLst>
              <a:path extrusionOk="0" fill="none" h="77978" w="124165">
                <a:moveTo>
                  <a:pt x="121366" y="0"/>
                </a:moveTo>
                <a:lnTo>
                  <a:pt x="121652" y="12"/>
                </a:lnTo>
                <a:lnTo>
                  <a:pt x="122200" y="119"/>
                </a:lnTo>
                <a:lnTo>
                  <a:pt x="122700" y="334"/>
                </a:lnTo>
                <a:lnTo>
                  <a:pt x="123152" y="631"/>
                </a:lnTo>
                <a:lnTo>
                  <a:pt x="123533" y="1012"/>
                </a:lnTo>
                <a:lnTo>
                  <a:pt x="123831" y="1465"/>
                </a:lnTo>
                <a:lnTo>
                  <a:pt x="124045" y="1965"/>
                </a:lnTo>
                <a:lnTo>
                  <a:pt x="124164" y="2513"/>
                </a:lnTo>
                <a:lnTo>
                  <a:pt x="124164" y="2810"/>
                </a:lnTo>
                <a:lnTo>
                  <a:pt x="124164" y="77978"/>
                </a:lnTo>
                <a:lnTo>
                  <a:pt x="1" y="77978"/>
                </a:lnTo>
                <a:lnTo>
                  <a:pt x="1" y="2810"/>
                </a:lnTo>
                <a:lnTo>
                  <a:pt x="13" y="2513"/>
                </a:lnTo>
                <a:lnTo>
                  <a:pt x="120" y="1965"/>
                </a:lnTo>
                <a:lnTo>
                  <a:pt x="334" y="1465"/>
                </a:lnTo>
                <a:lnTo>
                  <a:pt x="632" y="1012"/>
                </a:lnTo>
                <a:lnTo>
                  <a:pt x="1013" y="631"/>
                </a:lnTo>
                <a:lnTo>
                  <a:pt x="1465" y="334"/>
                </a:lnTo>
                <a:lnTo>
                  <a:pt x="1965" y="119"/>
                </a:lnTo>
                <a:lnTo>
                  <a:pt x="2513" y="12"/>
                </a:lnTo>
                <a:lnTo>
                  <a:pt x="2811" y="0"/>
                </a:lnTo>
                <a:lnTo>
                  <a:pt x="121354" y="0"/>
                </a:lnTo>
              </a:path>
            </a:pathLst>
          </a:cu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43"/>
          <p:cNvSpPr/>
          <p:nvPr/>
        </p:nvSpPr>
        <p:spPr>
          <a:xfrm>
            <a:off x="4679950" y="1161868"/>
            <a:ext cx="3771153" cy="2375096"/>
          </a:xfrm>
          <a:custGeom>
            <a:rect b="b" l="l" r="r" t="t"/>
            <a:pathLst>
              <a:path extrusionOk="0" h="78574" w="124759">
                <a:moveTo>
                  <a:pt x="3108" y="1"/>
                </a:moveTo>
                <a:lnTo>
                  <a:pt x="2786" y="13"/>
                </a:lnTo>
                <a:lnTo>
                  <a:pt x="2179" y="132"/>
                </a:lnTo>
                <a:lnTo>
                  <a:pt x="1619" y="370"/>
                </a:lnTo>
                <a:lnTo>
                  <a:pt x="1119" y="703"/>
                </a:lnTo>
                <a:lnTo>
                  <a:pt x="703" y="1120"/>
                </a:lnTo>
                <a:lnTo>
                  <a:pt x="369" y="1620"/>
                </a:lnTo>
                <a:lnTo>
                  <a:pt x="131" y="2180"/>
                </a:lnTo>
                <a:lnTo>
                  <a:pt x="0" y="2787"/>
                </a:lnTo>
                <a:lnTo>
                  <a:pt x="0" y="3108"/>
                </a:lnTo>
                <a:lnTo>
                  <a:pt x="0" y="78573"/>
                </a:lnTo>
                <a:lnTo>
                  <a:pt x="124759" y="78573"/>
                </a:lnTo>
                <a:lnTo>
                  <a:pt x="124759" y="3108"/>
                </a:lnTo>
                <a:lnTo>
                  <a:pt x="124747" y="2787"/>
                </a:lnTo>
                <a:lnTo>
                  <a:pt x="124628" y="2180"/>
                </a:lnTo>
                <a:lnTo>
                  <a:pt x="124390" y="1620"/>
                </a:lnTo>
                <a:lnTo>
                  <a:pt x="124056" y="1120"/>
                </a:lnTo>
                <a:lnTo>
                  <a:pt x="123628" y="703"/>
                </a:lnTo>
                <a:lnTo>
                  <a:pt x="123140" y="370"/>
                </a:lnTo>
                <a:lnTo>
                  <a:pt x="122580" y="132"/>
                </a:lnTo>
                <a:lnTo>
                  <a:pt x="121973" y="13"/>
                </a:lnTo>
                <a:lnTo>
                  <a:pt x="121651" y="1"/>
                </a:ln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43"/>
          <p:cNvSpPr/>
          <p:nvPr/>
        </p:nvSpPr>
        <p:spPr>
          <a:xfrm>
            <a:off x="4834355" y="1308717"/>
            <a:ext cx="3462349" cy="2072760"/>
          </a:xfrm>
          <a:custGeom>
            <a:rect b="b" l="l" r="r" t="t"/>
            <a:pathLst>
              <a:path extrusionOk="0" h="68572" w="114543">
                <a:moveTo>
                  <a:pt x="0" y="1"/>
                </a:moveTo>
                <a:lnTo>
                  <a:pt x="0" y="68571"/>
                </a:lnTo>
                <a:lnTo>
                  <a:pt x="114543" y="68571"/>
                </a:lnTo>
                <a:lnTo>
                  <a:pt x="114543"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7" name="Google Shape;1057;p43"/>
          <p:cNvGrpSpPr/>
          <p:nvPr/>
        </p:nvGrpSpPr>
        <p:grpSpPr>
          <a:xfrm>
            <a:off x="3131906" y="2966613"/>
            <a:ext cx="1032221" cy="1504240"/>
            <a:chOff x="3131906" y="2966613"/>
            <a:chExt cx="1032221" cy="1504240"/>
          </a:xfrm>
        </p:grpSpPr>
        <p:sp>
          <p:nvSpPr>
            <p:cNvPr id="1058" name="Google Shape;1058;p43"/>
            <p:cNvSpPr/>
            <p:nvPr/>
          </p:nvSpPr>
          <p:spPr>
            <a:xfrm>
              <a:off x="3534240" y="2966613"/>
              <a:ext cx="308172" cy="773705"/>
            </a:xfrm>
            <a:custGeom>
              <a:rect b="b" l="l" r="r" t="t"/>
              <a:pathLst>
                <a:path extrusionOk="0" h="24338" w="9694">
                  <a:moveTo>
                    <a:pt x="5454" y="0"/>
                  </a:moveTo>
                  <a:lnTo>
                    <a:pt x="4823" y="619"/>
                  </a:lnTo>
                  <a:lnTo>
                    <a:pt x="3704" y="1929"/>
                  </a:lnTo>
                  <a:lnTo>
                    <a:pt x="2728" y="3322"/>
                  </a:lnTo>
                  <a:lnTo>
                    <a:pt x="1906" y="4775"/>
                  </a:lnTo>
                  <a:lnTo>
                    <a:pt x="1227" y="6299"/>
                  </a:lnTo>
                  <a:lnTo>
                    <a:pt x="692" y="7871"/>
                  </a:lnTo>
                  <a:lnTo>
                    <a:pt x="311" y="9478"/>
                  </a:lnTo>
                  <a:lnTo>
                    <a:pt x="84" y="11109"/>
                  </a:lnTo>
                  <a:lnTo>
                    <a:pt x="1" y="12752"/>
                  </a:lnTo>
                  <a:lnTo>
                    <a:pt x="72" y="14395"/>
                  </a:lnTo>
                  <a:lnTo>
                    <a:pt x="299" y="16027"/>
                  </a:lnTo>
                  <a:lnTo>
                    <a:pt x="668" y="17646"/>
                  </a:lnTo>
                  <a:lnTo>
                    <a:pt x="1192" y="19230"/>
                  </a:lnTo>
                  <a:lnTo>
                    <a:pt x="1870" y="20766"/>
                  </a:lnTo>
                  <a:lnTo>
                    <a:pt x="2692" y="22242"/>
                  </a:lnTo>
                  <a:lnTo>
                    <a:pt x="3680" y="23659"/>
                  </a:lnTo>
                  <a:lnTo>
                    <a:pt x="4240" y="24338"/>
                  </a:lnTo>
                  <a:lnTo>
                    <a:pt x="4859" y="23718"/>
                  </a:lnTo>
                  <a:lnTo>
                    <a:pt x="5978" y="22409"/>
                  </a:lnTo>
                  <a:lnTo>
                    <a:pt x="6954" y="21016"/>
                  </a:lnTo>
                  <a:lnTo>
                    <a:pt x="7788" y="19551"/>
                  </a:lnTo>
                  <a:lnTo>
                    <a:pt x="8467" y="18027"/>
                  </a:lnTo>
                  <a:lnTo>
                    <a:pt x="9002" y="16455"/>
                  </a:lnTo>
                  <a:lnTo>
                    <a:pt x="9383" y="14860"/>
                  </a:lnTo>
                  <a:lnTo>
                    <a:pt x="9610" y="13229"/>
                  </a:lnTo>
                  <a:lnTo>
                    <a:pt x="9693" y="11585"/>
                  </a:lnTo>
                  <a:lnTo>
                    <a:pt x="9622" y="9942"/>
                  </a:lnTo>
                  <a:lnTo>
                    <a:pt x="9407" y="8311"/>
                  </a:lnTo>
                  <a:lnTo>
                    <a:pt x="9038" y="6704"/>
                  </a:lnTo>
                  <a:lnTo>
                    <a:pt x="8502" y="5120"/>
                  </a:lnTo>
                  <a:lnTo>
                    <a:pt x="7824" y="3584"/>
                  </a:lnTo>
                  <a:lnTo>
                    <a:pt x="6990" y="2096"/>
                  </a:lnTo>
                  <a:lnTo>
                    <a:pt x="6014" y="679"/>
                  </a:lnTo>
                  <a:lnTo>
                    <a:pt x="5454" y="0"/>
                  </a:ln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43"/>
            <p:cNvSpPr/>
            <p:nvPr/>
          </p:nvSpPr>
          <p:spPr>
            <a:xfrm>
              <a:off x="3668235" y="3231551"/>
              <a:ext cx="18597" cy="602643"/>
            </a:xfrm>
            <a:custGeom>
              <a:rect b="b" l="l" r="r" t="t"/>
              <a:pathLst>
                <a:path extrusionOk="0" fill="none" h="18957" w="585">
                  <a:moveTo>
                    <a:pt x="1" y="18956"/>
                  </a:moveTo>
                  <a:lnTo>
                    <a:pt x="584" y="1"/>
                  </a:lnTo>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43"/>
            <p:cNvSpPr/>
            <p:nvPr/>
          </p:nvSpPr>
          <p:spPr>
            <a:xfrm>
              <a:off x="3675833" y="3175156"/>
              <a:ext cx="488294" cy="604519"/>
            </a:xfrm>
            <a:custGeom>
              <a:rect b="b" l="l" r="r" t="t"/>
              <a:pathLst>
                <a:path extrusionOk="0" h="19016" w="15360">
                  <a:moveTo>
                    <a:pt x="15300" y="1"/>
                  </a:moveTo>
                  <a:lnTo>
                    <a:pt x="14431" y="132"/>
                  </a:lnTo>
                  <a:lnTo>
                    <a:pt x="12752" y="537"/>
                  </a:lnTo>
                  <a:lnTo>
                    <a:pt x="11145" y="1096"/>
                  </a:lnTo>
                  <a:lnTo>
                    <a:pt x="9621" y="1799"/>
                  </a:lnTo>
                  <a:lnTo>
                    <a:pt x="8180" y="2632"/>
                  </a:lnTo>
                  <a:lnTo>
                    <a:pt x="6835" y="3597"/>
                  </a:lnTo>
                  <a:lnTo>
                    <a:pt x="5584" y="4668"/>
                  </a:lnTo>
                  <a:lnTo>
                    <a:pt x="4441" y="5859"/>
                  </a:lnTo>
                  <a:lnTo>
                    <a:pt x="3417" y="7145"/>
                  </a:lnTo>
                  <a:lnTo>
                    <a:pt x="2512" y="8514"/>
                  </a:lnTo>
                  <a:lnTo>
                    <a:pt x="1727" y="9967"/>
                  </a:lnTo>
                  <a:lnTo>
                    <a:pt x="1084" y="11491"/>
                  </a:lnTo>
                  <a:lnTo>
                    <a:pt x="584" y="13086"/>
                  </a:lnTo>
                  <a:lnTo>
                    <a:pt x="226" y="14729"/>
                  </a:lnTo>
                  <a:lnTo>
                    <a:pt x="36" y="16408"/>
                  </a:lnTo>
                  <a:lnTo>
                    <a:pt x="0" y="18135"/>
                  </a:lnTo>
                  <a:lnTo>
                    <a:pt x="60" y="19016"/>
                  </a:lnTo>
                  <a:lnTo>
                    <a:pt x="929" y="18873"/>
                  </a:lnTo>
                  <a:lnTo>
                    <a:pt x="2608" y="18468"/>
                  </a:lnTo>
                  <a:lnTo>
                    <a:pt x="4215" y="17909"/>
                  </a:lnTo>
                  <a:lnTo>
                    <a:pt x="5739" y="17206"/>
                  </a:lnTo>
                  <a:lnTo>
                    <a:pt x="7180" y="16373"/>
                  </a:lnTo>
                  <a:lnTo>
                    <a:pt x="8537" y="15420"/>
                  </a:lnTo>
                  <a:lnTo>
                    <a:pt x="9776" y="14348"/>
                  </a:lnTo>
                  <a:lnTo>
                    <a:pt x="10919" y="13158"/>
                  </a:lnTo>
                  <a:lnTo>
                    <a:pt x="11954" y="11884"/>
                  </a:lnTo>
                  <a:lnTo>
                    <a:pt x="12859" y="10503"/>
                  </a:lnTo>
                  <a:lnTo>
                    <a:pt x="13633" y="9050"/>
                  </a:lnTo>
                  <a:lnTo>
                    <a:pt x="14276" y="7526"/>
                  </a:lnTo>
                  <a:lnTo>
                    <a:pt x="14776" y="5942"/>
                  </a:lnTo>
                  <a:lnTo>
                    <a:pt x="15134" y="4299"/>
                  </a:lnTo>
                  <a:lnTo>
                    <a:pt x="15324" y="2608"/>
                  </a:lnTo>
                  <a:lnTo>
                    <a:pt x="15360" y="882"/>
                  </a:lnTo>
                  <a:lnTo>
                    <a:pt x="15300" y="1"/>
                  </a:ln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43"/>
            <p:cNvSpPr/>
            <p:nvPr/>
          </p:nvSpPr>
          <p:spPr>
            <a:xfrm>
              <a:off x="3622076" y="3378039"/>
              <a:ext cx="368319" cy="477359"/>
            </a:xfrm>
            <a:custGeom>
              <a:rect b="b" l="l" r="r" t="t"/>
              <a:pathLst>
                <a:path extrusionOk="0" fill="none" h="15016" w="11586">
                  <a:moveTo>
                    <a:pt x="0" y="15015"/>
                  </a:moveTo>
                  <a:lnTo>
                    <a:pt x="11586" y="1"/>
                  </a:lnTo>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43"/>
            <p:cNvSpPr/>
            <p:nvPr/>
          </p:nvSpPr>
          <p:spPr>
            <a:xfrm>
              <a:off x="3131906" y="3150550"/>
              <a:ext cx="500406" cy="593170"/>
            </a:xfrm>
            <a:custGeom>
              <a:rect b="b" l="l" r="r" t="t"/>
              <a:pathLst>
                <a:path extrusionOk="0" h="18659" w="15741">
                  <a:moveTo>
                    <a:pt x="36" y="1"/>
                  </a:moveTo>
                  <a:lnTo>
                    <a:pt x="0" y="882"/>
                  </a:lnTo>
                  <a:lnTo>
                    <a:pt x="72" y="2608"/>
                  </a:lnTo>
                  <a:lnTo>
                    <a:pt x="310" y="4287"/>
                  </a:lnTo>
                  <a:lnTo>
                    <a:pt x="691" y="5930"/>
                  </a:lnTo>
                  <a:lnTo>
                    <a:pt x="1226" y="7502"/>
                  </a:lnTo>
                  <a:lnTo>
                    <a:pt x="1905" y="9014"/>
                  </a:lnTo>
                  <a:lnTo>
                    <a:pt x="2715" y="10443"/>
                  </a:lnTo>
                  <a:lnTo>
                    <a:pt x="3655" y="11800"/>
                  </a:lnTo>
                  <a:lnTo>
                    <a:pt x="4715" y="13051"/>
                  </a:lnTo>
                  <a:lnTo>
                    <a:pt x="5882" y="14218"/>
                  </a:lnTo>
                  <a:lnTo>
                    <a:pt x="7156" y="15253"/>
                  </a:lnTo>
                  <a:lnTo>
                    <a:pt x="8525" y="16182"/>
                  </a:lnTo>
                  <a:lnTo>
                    <a:pt x="9978" y="16992"/>
                  </a:lnTo>
                  <a:lnTo>
                    <a:pt x="11526" y="17659"/>
                  </a:lnTo>
                  <a:lnTo>
                    <a:pt x="13145" y="18171"/>
                  </a:lnTo>
                  <a:lnTo>
                    <a:pt x="14836" y="18540"/>
                  </a:lnTo>
                  <a:lnTo>
                    <a:pt x="15705" y="18659"/>
                  </a:lnTo>
                  <a:lnTo>
                    <a:pt x="15741" y="17790"/>
                  </a:lnTo>
                  <a:lnTo>
                    <a:pt x="15669" y="16063"/>
                  </a:lnTo>
                  <a:lnTo>
                    <a:pt x="15431" y="14384"/>
                  </a:lnTo>
                  <a:lnTo>
                    <a:pt x="15038" y="12741"/>
                  </a:lnTo>
                  <a:lnTo>
                    <a:pt x="14502" y="11169"/>
                  </a:lnTo>
                  <a:lnTo>
                    <a:pt x="13824" y="9657"/>
                  </a:lnTo>
                  <a:lnTo>
                    <a:pt x="13014" y="8217"/>
                  </a:lnTo>
                  <a:lnTo>
                    <a:pt x="12074" y="6871"/>
                  </a:lnTo>
                  <a:lnTo>
                    <a:pt x="11026" y="5609"/>
                  </a:lnTo>
                  <a:lnTo>
                    <a:pt x="9847" y="4442"/>
                  </a:lnTo>
                  <a:lnTo>
                    <a:pt x="8573" y="3394"/>
                  </a:lnTo>
                  <a:lnTo>
                    <a:pt x="7204" y="2466"/>
                  </a:lnTo>
                  <a:lnTo>
                    <a:pt x="5751" y="1668"/>
                  </a:lnTo>
                  <a:lnTo>
                    <a:pt x="4203" y="1001"/>
                  </a:lnTo>
                  <a:lnTo>
                    <a:pt x="2596" y="477"/>
                  </a:lnTo>
                  <a:lnTo>
                    <a:pt x="905" y="120"/>
                  </a:lnTo>
                  <a:lnTo>
                    <a:pt x="36" y="1"/>
                  </a:lnTo>
                  <a:close/>
                </a:path>
              </a:pathLst>
            </a:custGeom>
            <a:solidFill>
              <a:srgbClr val="9AD1C1"/>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43"/>
            <p:cNvSpPr/>
            <p:nvPr/>
          </p:nvSpPr>
          <p:spPr>
            <a:xfrm>
              <a:off x="3309422" y="3349269"/>
              <a:ext cx="378905" cy="469030"/>
            </a:xfrm>
            <a:custGeom>
              <a:rect b="b" l="l" r="r" t="t"/>
              <a:pathLst>
                <a:path extrusionOk="0" fill="none" h="14754" w="11919">
                  <a:moveTo>
                    <a:pt x="11919" y="14753"/>
                  </a:moveTo>
                  <a:lnTo>
                    <a:pt x="0" y="1"/>
                  </a:lnTo>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43"/>
            <p:cNvSpPr/>
            <p:nvPr/>
          </p:nvSpPr>
          <p:spPr>
            <a:xfrm>
              <a:off x="3196249" y="3633536"/>
              <a:ext cx="903535" cy="837317"/>
            </a:xfrm>
            <a:custGeom>
              <a:rect b="b" l="l" r="r" t="t"/>
              <a:pathLst>
                <a:path extrusionOk="0" h="26339" w="28422">
                  <a:moveTo>
                    <a:pt x="2155" y="1"/>
                  </a:moveTo>
                  <a:lnTo>
                    <a:pt x="1655" y="120"/>
                  </a:lnTo>
                  <a:lnTo>
                    <a:pt x="1203" y="322"/>
                  </a:lnTo>
                  <a:lnTo>
                    <a:pt x="810" y="608"/>
                  </a:lnTo>
                  <a:lnTo>
                    <a:pt x="476" y="977"/>
                  </a:lnTo>
                  <a:lnTo>
                    <a:pt x="226" y="1394"/>
                  </a:lnTo>
                  <a:lnTo>
                    <a:pt x="60" y="1870"/>
                  </a:lnTo>
                  <a:lnTo>
                    <a:pt x="0" y="2370"/>
                  </a:lnTo>
                  <a:lnTo>
                    <a:pt x="12" y="2644"/>
                  </a:lnTo>
                  <a:lnTo>
                    <a:pt x="2739" y="24136"/>
                  </a:lnTo>
                  <a:lnTo>
                    <a:pt x="2763" y="24374"/>
                  </a:lnTo>
                  <a:lnTo>
                    <a:pt x="2894" y="24803"/>
                  </a:lnTo>
                  <a:lnTo>
                    <a:pt x="3084" y="25207"/>
                  </a:lnTo>
                  <a:lnTo>
                    <a:pt x="3358" y="25553"/>
                  </a:lnTo>
                  <a:lnTo>
                    <a:pt x="3679" y="25850"/>
                  </a:lnTo>
                  <a:lnTo>
                    <a:pt x="4049" y="26089"/>
                  </a:lnTo>
                  <a:lnTo>
                    <a:pt x="4465" y="26243"/>
                  </a:lnTo>
                  <a:lnTo>
                    <a:pt x="4906" y="26327"/>
                  </a:lnTo>
                  <a:lnTo>
                    <a:pt x="5144" y="26339"/>
                  </a:lnTo>
                  <a:lnTo>
                    <a:pt x="23552" y="26339"/>
                  </a:lnTo>
                  <a:lnTo>
                    <a:pt x="23790" y="26327"/>
                  </a:lnTo>
                  <a:lnTo>
                    <a:pt x="24230" y="26243"/>
                  </a:lnTo>
                  <a:lnTo>
                    <a:pt x="24647" y="26077"/>
                  </a:lnTo>
                  <a:lnTo>
                    <a:pt x="25016" y="25838"/>
                  </a:lnTo>
                  <a:lnTo>
                    <a:pt x="25350" y="25541"/>
                  </a:lnTo>
                  <a:lnTo>
                    <a:pt x="25612" y="25196"/>
                  </a:lnTo>
                  <a:lnTo>
                    <a:pt x="25814" y="24791"/>
                  </a:lnTo>
                  <a:lnTo>
                    <a:pt x="25933" y="24350"/>
                  </a:lnTo>
                  <a:lnTo>
                    <a:pt x="25957" y="24124"/>
                  </a:lnTo>
                  <a:lnTo>
                    <a:pt x="28410" y="2620"/>
                  </a:lnTo>
                  <a:lnTo>
                    <a:pt x="28422" y="2358"/>
                  </a:lnTo>
                  <a:lnTo>
                    <a:pt x="28362" y="1846"/>
                  </a:lnTo>
                  <a:lnTo>
                    <a:pt x="28195" y="1382"/>
                  </a:lnTo>
                  <a:lnTo>
                    <a:pt x="27945" y="965"/>
                  </a:lnTo>
                  <a:lnTo>
                    <a:pt x="27612" y="608"/>
                  </a:lnTo>
                  <a:lnTo>
                    <a:pt x="27207" y="310"/>
                  </a:lnTo>
                  <a:lnTo>
                    <a:pt x="26755" y="108"/>
                  </a:lnTo>
                  <a:lnTo>
                    <a:pt x="26267" y="1"/>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5" name="Google Shape;1065;p43"/>
          <p:cNvSpPr/>
          <p:nvPr/>
        </p:nvSpPr>
        <p:spPr>
          <a:xfrm rot="-1010362">
            <a:off x="1051098" y="2505012"/>
            <a:ext cx="1693624" cy="1121841"/>
          </a:xfrm>
          <a:custGeom>
            <a:rect b="b" l="l" r="r" t="t"/>
            <a:pathLst>
              <a:path extrusionOk="0" h="40484" w="61118">
                <a:moveTo>
                  <a:pt x="1" y="0"/>
                </a:moveTo>
                <a:lnTo>
                  <a:pt x="1" y="40483"/>
                </a:lnTo>
                <a:lnTo>
                  <a:pt x="61118" y="40483"/>
                </a:lnTo>
                <a:lnTo>
                  <a:pt x="61118" y="0"/>
                </a:lnTo>
                <a:close/>
              </a:path>
            </a:pathLst>
          </a:custGeom>
          <a:solidFill>
            <a:srgbClr val="DEF0E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43"/>
          <p:cNvSpPr/>
          <p:nvPr/>
        </p:nvSpPr>
        <p:spPr>
          <a:xfrm rot="-1010362">
            <a:off x="863248" y="2645571"/>
            <a:ext cx="280155" cy="280155"/>
          </a:xfrm>
          <a:custGeom>
            <a:rect b="b" l="l" r="r" t="t"/>
            <a:pathLst>
              <a:path extrusionOk="0" h="10110" w="10110">
                <a:moveTo>
                  <a:pt x="7550" y="0"/>
                </a:moveTo>
                <a:lnTo>
                  <a:pt x="1" y="7549"/>
                </a:lnTo>
                <a:lnTo>
                  <a:pt x="2561" y="10109"/>
                </a:lnTo>
                <a:lnTo>
                  <a:pt x="10110" y="2560"/>
                </a:lnTo>
                <a:lnTo>
                  <a:pt x="7550" y="0"/>
                </a:lnTo>
                <a:close/>
              </a:path>
            </a:pathLst>
          </a:custGeom>
          <a:solidFill>
            <a:srgbClr val="9AD0C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43"/>
          <p:cNvSpPr/>
          <p:nvPr/>
        </p:nvSpPr>
        <p:spPr>
          <a:xfrm rot="-1010362">
            <a:off x="2650358" y="3182672"/>
            <a:ext cx="280155" cy="280155"/>
          </a:xfrm>
          <a:custGeom>
            <a:rect b="b" l="l" r="r" t="t"/>
            <a:pathLst>
              <a:path extrusionOk="0" h="10110" w="10110">
                <a:moveTo>
                  <a:pt x="7549" y="1"/>
                </a:moveTo>
                <a:lnTo>
                  <a:pt x="0" y="7550"/>
                </a:lnTo>
                <a:lnTo>
                  <a:pt x="2560" y="10110"/>
                </a:lnTo>
                <a:lnTo>
                  <a:pt x="10109" y="2561"/>
                </a:lnTo>
                <a:lnTo>
                  <a:pt x="7549" y="1"/>
                </a:lnTo>
                <a:close/>
              </a:path>
            </a:pathLst>
          </a:custGeom>
          <a:solidFill>
            <a:srgbClr val="9AD0C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43"/>
          <p:cNvSpPr/>
          <p:nvPr/>
        </p:nvSpPr>
        <p:spPr>
          <a:xfrm rot="-1010362">
            <a:off x="1192553" y="2753589"/>
            <a:ext cx="1142291" cy="33031"/>
          </a:xfrm>
          <a:custGeom>
            <a:rect b="b" l="l" r="r" t="t"/>
            <a:pathLst>
              <a:path extrusionOk="0" h="1192" w="41222">
                <a:moveTo>
                  <a:pt x="1" y="0"/>
                </a:moveTo>
                <a:lnTo>
                  <a:pt x="1" y="298"/>
                </a:lnTo>
                <a:lnTo>
                  <a:pt x="358" y="310"/>
                </a:lnTo>
                <a:lnTo>
                  <a:pt x="1084" y="381"/>
                </a:lnTo>
                <a:lnTo>
                  <a:pt x="2180" y="584"/>
                </a:lnTo>
                <a:lnTo>
                  <a:pt x="2906" y="751"/>
                </a:lnTo>
                <a:lnTo>
                  <a:pt x="3644" y="917"/>
                </a:lnTo>
                <a:lnTo>
                  <a:pt x="4763" y="1108"/>
                </a:lnTo>
                <a:lnTo>
                  <a:pt x="5514" y="1191"/>
                </a:lnTo>
                <a:lnTo>
                  <a:pt x="6264" y="1191"/>
                </a:lnTo>
                <a:lnTo>
                  <a:pt x="7014" y="1108"/>
                </a:lnTo>
                <a:lnTo>
                  <a:pt x="8133" y="917"/>
                </a:lnTo>
                <a:lnTo>
                  <a:pt x="8859" y="751"/>
                </a:lnTo>
                <a:lnTo>
                  <a:pt x="9586" y="584"/>
                </a:lnTo>
                <a:lnTo>
                  <a:pt x="10681" y="381"/>
                </a:lnTo>
                <a:lnTo>
                  <a:pt x="11407" y="310"/>
                </a:lnTo>
                <a:lnTo>
                  <a:pt x="11777" y="298"/>
                </a:lnTo>
                <a:lnTo>
                  <a:pt x="12134" y="310"/>
                </a:lnTo>
                <a:lnTo>
                  <a:pt x="12860" y="381"/>
                </a:lnTo>
                <a:lnTo>
                  <a:pt x="13955" y="584"/>
                </a:lnTo>
                <a:lnTo>
                  <a:pt x="14682" y="751"/>
                </a:lnTo>
                <a:lnTo>
                  <a:pt x="15420" y="917"/>
                </a:lnTo>
                <a:lnTo>
                  <a:pt x="16539" y="1108"/>
                </a:lnTo>
                <a:lnTo>
                  <a:pt x="17289" y="1191"/>
                </a:lnTo>
                <a:lnTo>
                  <a:pt x="18039" y="1191"/>
                </a:lnTo>
                <a:lnTo>
                  <a:pt x="18790" y="1108"/>
                </a:lnTo>
                <a:lnTo>
                  <a:pt x="19909" y="917"/>
                </a:lnTo>
                <a:lnTo>
                  <a:pt x="20635" y="751"/>
                </a:lnTo>
                <a:lnTo>
                  <a:pt x="21361" y="584"/>
                </a:lnTo>
                <a:lnTo>
                  <a:pt x="22457" y="381"/>
                </a:lnTo>
                <a:lnTo>
                  <a:pt x="23195" y="310"/>
                </a:lnTo>
                <a:lnTo>
                  <a:pt x="23552" y="298"/>
                </a:lnTo>
                <a:lnTo>
                  <a:pt x="23910" y="310"/>
                </a:lnTo>
                <a:lnTo>
                  <a:pt x="24636" y="381"/>
                </a:lnTo>
                <a:lnTo>
                  <a:pt x="25731" y="584"/>
                </a:lnTo>
                <a:lnTo>
                  <a:pt x="26469" y="751"/>
                </a:lnTo>
                <a:lnTo>
                  <a:pt x="27196" y="917"/>
                </a:lnTo>
                <a:lnTo>
                  <a:pt x="28315" y="1108"/>
                </a:lnTo>
                <a:lnTo>
                  <a:pt x="29065" y="1191"/>
                </a:lnTo>
                <a:lnTo>
                  <a:pt x="29815" y="1191"/>
                </a:lnTo>
                <a:lnTo>
                  <a:pt x="30565" y="1108"/>
                </a:lnTo>
                <a:lnTo>
                  <a:pt x="31697" y="917"/>
                </a:lnTo>
                <a:lnTo>
                  <a:pt x="32423" y="751"/>
                </a:lnTo>
                <a:lnTo>
                  <a:pt x="33137" y="584"/>
                </a:lnTo>
                <a:lnTo>
                  <a:pt x="34233" y="381"/>
                </a:lnTo>
                <a:lnTo>
                  <a:pt x="34971" y="310"/>
                </a:lnTo>
                <a:lnTo>
                  <a:pt x="35328" y="298"/>
                </a:lnTo>
                <a:lnTo>
                  <a:pt x="35697" y="310"/>
                </a:lnTo>
                <a:lnTo>
                  <a:pt x="36424" y="381"/>
                </a:lnTo>
                <a:lnTo>
                  <a:pt x="37519" y="584"/>
                </a:lnTo>
                <a:lnTo>
                  <a:pt x="38245" y="751"/>
                </a:lnTo>
                <a:lnTo>
                  <a:pt x="38972" y="917"/>
                </a:lnTo>
                <a:lnTo>
                  <a:pt x="40091" y="1108"/>
                </a:lnTo>
                <a:lnTo>
                  <a:pt x="40841" y="1191"/>
                </a:lnTo>
                <a:lnTo>
                  <a:pt x="41222" y="1191"/>
                </a:lnTo>
                <a:lnTo>
                  <a:pt x="41222" y="893"/>
                </a:lnTo>
                <a:lnTo>
                  <a:pt x="40853" y="893"/>
                </a:lnTo>
                <a:lnTo>
                  <a:pt x="40127" y="810"/>
                </a:lnTo>
                <a:lnTo>
                  <a:pt x="39031" y="620"/>
                </a:lnTo>
                <a:lnTo>
                  <a:pt x="38305" y="453"/>
                </a:lnTo>
                <a:lnTo>
                  <a:pt x="37578" y="286"/>
                </a:lnTo>
                <a:lnTo>
                  <a:pt x="36459" y="84"/>
                </a:lnTo>
                <a:lnTo>
                  <a:pt x="35709" y="12"/>
                </a:lnTo>
                <a:lnTo>
                  <a:pt x="35328" y="0"/>
                </a:lnTo>
                <a:lnTo>
                  <a:pt x="34959" y="12"/>
                </a:lnTo>
                <a:lnTo>
                  <a:pt x="34197" y="84"/>
                </a:lnTo>
                <a:lnTo>
                  <a:pt x="33078" y="286"/>
                </a:lnTo>
                <a:lnTo>
                  <a:pt x="32351" y="453"/>
                </a:lnTo>
                <a:lnTo>
                  <a:pt x="31637" y="620"/>
                </a:lnTo>
                <a:lnTo>
                  <a:pt x="30530" y="810"/>
                </a:lnTo>
                <a:lnTo>
                  <a:pt x="29803" y="893"/>
                </a:lnTo>
                <a:lnTo>
                  <a:pt x="29077" y="893"/>
                </a:lnTo>
                <a:lnTo>
                  <a:pt x="28351" y="810"/>
                </a:lnTo>
                <a:lnTo>
                  <a:pt x="27255" y="620"/>
                </a:lnTo>
                <a:lnTo>
                  <a:pt x="26529" y="453"/>
                </a:lnTo>
                <a:lnTo>
                  <a:pt x="25791" y="286"/>
                </a:lnTo>
                <a:lnTo>
                  <a:pt x="24672" y="84"/>
                </a:lnTo>
                <a:lnTo>
                  <a:pt x="23921" y="12"/>
                </a:lnTo>
                <a:lnTo>
                  <a:pt x="23552" y="0"/>
                </a:lnTo>
                <a:lnTo>
                  <a:pt x="23183" y="12"/>
                </a:lnTo>
                <a:lnTo>
                  <a:pt x="22421" y="84"/>
                </a:lnTo>
                <a:lnTo>
                  <a:pt x="21302" y="286"/>
                </a:lnTo>
                <a:lnTo>
                  <a:pt x="20576" y="453"/>
                </a:lnTo>
                <a:lnTo>
                  <a:pt x="19849" y="620"/>
                </a:lnTo>
                <a:lnTo>
                  <a:pt x="18754" y="810"/>
                </a:lnTo>
                <a:lnTo>
                  <a:pt x="18028" y="893"/>
                </a:lnTo>
                <a:lnTo>
                  <a:pt x="17301" y="893"/>
                </a:lnTo>
                <a:lnTo>
                  <a:pt x="16575" y="810"/>
                </a:lnTo>
                <a:lnTo>
                  <a:pt x="15480" y="620"/>
                </a:lnTo>
                <a:lnTo>
                  <a:pt x="14753" y="453"/>
                </a:lnTo>
                <a:lnTo>
                  <a:pt x="14015" y="286"/>
                </a:lnTo>
                <a:lnTo>
                  <a:pt x="12896" y="84"/>
                </a:lnTo>
                <a:lnTo>
                  <a:pt x="12146" y="12"/>
                </a:lnTo>
                <a:lnTo>
                  <a:pt x="11777" y="0"/>
                </a:lnTo>
                <a:lnTo>
                  <a:pt x="11396" y="12"/>
                </a:lnTo>
                <a:lnTo>
                  <a:pt x="10645" y="84"/>
                </a:lnTo>
                <a:lnTo>
                  <a:pt x="9526" y="286"/>
                </a:lnTo>
                <a:lnTo>
                  <a:pt x="8800" y="453"/>
                </a:lnTo>
                <a:lnTo>
                  <a:pt x="8074" y="620"/>
                </a:lnTo>
                <a:lnTo>
                  <a:pt x="6978" y="810"/>
                </a:lnTo>
                <a:lnTo>
                  <a:pt x="6252" y="893"/>
                </a:lnTo>
                <a:lnTo>
                  <a:pt x="5525" y="893"/>
                </a:lnTo>
                <a:lnTo>
                  <a:pt x="4799" y="810"/>
                </a:lnTo>
                <a:lnTo>
                  <a:pt x="3704" y="620"/>
                </a:lnTo>
                <a:lnTo>
                  <a:pt x="2977" y="453"/>
                </a:lnTo>
                <a:lnTo>
                  <a:pt x="2239" y="286"/>
                </a:lnTo>
                <a:lnTo>
                  <a:pt x="1120" y="84"/>
                </a:lnTo>
                <a:lnTo>
                  <a:pt x="370" y="12"/>
                </a:lnTo>
                <a:lnTo>
                  <a:pt x="1" y="0"/>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43"/>
          <p:cNvSpPr/>
          <p:nvPr/>
        </p:nvSpPr>
        <p:spPr>
          <a:xfrm rot="-1010362">
            <a:off x="1219213" y="2841693"/>
            <a:ext cx="1142291" cy="33031"/>
          </a:xfrm>
          <a:custGeom>
            <a:rect b="b" l="l" r="r" t="t"/>
            <a:pathLst>
              <a:path extrusionOk="0" h="1192" w="41222">
                <a:moveTo>
                  <a:pt x="1" y="0"/>
                </a:moveTo>
                <a:lnTo>
                  <a:pt x="1" y="298"/>
                </a:lnTo>
                <a:lnTo>
                  <a:pt x="358" y="310"/>
                </a:lnTo>
                <a:lnTo>
                  <a:pt x="1084" y="381"/>
                </a:lnTo>
                <a:lnTo>
                  <a:pt x="2180" y="584"/>
                </a:lnTo>
                <a:lnTo>
                  <a:pt x="2906" y="751"/>
                </a:lnTo>
                <a:lnTo>
                  <a:pt x="3644" y="917"/>
                </a:lnTo>
                <a:lnTo>
                  <a:pt x="4763" y="1108"/>
                </a:lnTo>
                <a:lnTo>
                  <a:pt x="5514" y="1191"/>
                </a:lnTo>
                <a:lnTo>
                  <a:pt x="6252" y="1191"/>
                </a:lnTo>
                <a:lnTo>
                  <a:pt x="7014" y="1108"/>
                </a:lnTo>
                <a:lnTo>
                  <a:pt x="8133" y="917"/>
                </a:lnTo>
                <a:lnTo>
                  <a:pt x="8859" y="751"/>
                </a:lnTo>
                <a:lnTo>
                  <a:pt x="9586" y="584"/>
                </a:lnTo>
                <a:lnTo>
                  <a:pt x="10681" y="381"/>
                </a:lnTo>
                <a:lnTo>
                  <a:pt x="11407" y="310"/>
                </a:lnTo>
                <a:lnTo>
                  <a:pt x="11777" y="298"/>
                </a:lnTo>
                <a:lnTo>
                  <a:pt x="12134" y="310"/>
                </a:lnTo>
                <a:lnTo>
                  <a:pt x="12860" y="381"/>
                </a:lnTo>
                <a:lnTo>
                  <a:pt x="13955" y="584"/>
                </a:lnTo>
                <a:lnTo>
                  <a:pt x="14682" y="751"/>
                </a:lnTo>
                <a:lnTo>
                  <a:pt x="15420" y="905"/>
                </a:lnTo>
                <a:lnTo>
                  <a:pt x="16539" y="1108"/>
                </a:lnTo>
                <a:lnTo>
                  <a:pt x="17289" y="1191"/>
                </a:lnTo>
                <a:lnTo>
                  <a:pt x="18039" y="1191"/>
                </a:lnTo>
                <a:lnTo>
                  <a:pt x="18790" y="1108"/>
                </a:lnTo>
                <a:lnTo>
                  <a:pt x="19909" y="917"/>
                </a:lnTo>
                <a:lnTo>
                  <a:pt x="20635" y="751"/>
                </a:lnTo>
                <a:lnTo>
                  <a:pt x="21361" y="584"/>
                </a:lnTo>
                <a:lnTo>
                  <a:pt x="22457" y="381"/>
                </a:lnTo>
                <a:lnTo>
                  <a:pt x="23183" y="310"/>
                </a:lnTo>
                <a:lnTo>
                  <a:pt x="23552" y="298"/>
                </a:lnTo>
                <a:lnTo>
                  <a:pt x="23910" y="310"/>
                </a:lnTo>
                <a:lnTo>
                  <a:pt x="24636" y="381"/>
                </a:lnTo>
                <a:lnTo>
                  <a:pt x="25731" y="584"/>
                </a:lnTo>
                <a:lnTo>
                  <a:pt x="26469" y="751"/>
                </a:lnTo>
                <a:lnTo>
                  <a:pt x="27196" y="905"/>
                </a:lnTo>
                <a:lnTo>
                  <a:pt x="28315" y="1108"/>
                </a:lnTo>
                <a:lnTo>
                  <a:pt x="29065" y="1191"/>
                </a:lnTo>
                <a:lnTo>
                  <a:pt x="29815" y="1191"/>
                </a:lnTo>
                <a:lnTo>
                  <a:pt x="30565" y="1108"/>
                </a:lnTo>
                <a:lnTo>
                  <a:pt x="31697" y="917"/>
                </a:lnTo>
                <a:lnTo>
                  <a:pt x="32423" y="751"/>
                </a:lnTo>
                <a:lnTo>
                  <a:pt x="33137" y="584"/>
                </a:lnTo>
                <a:lnTo>
                  <a:pt x="34233" y="381"/>
                </a:lnTo>
                <a:lnTo>
                  <a:pt x="34971" y="310"/>
                </a:lnTo>
                <a:lnTo>
                  <a:pt x="35328" y="298"/>
                </a:lnTo>
                <a:lnTo>
                  <a:pt x="35685" y="310"/>
                </a:lnTo>
                <a:lnTo>
                  <a:pt x="36424" y="381"/>
                </a:lnTo>
                <a:lnTo>
                  <a:pt x="37507" y="584"/>
                </a:lnTo>
                <a:lnTo>
                  <a:pt x="38245" y="751"/>
                </a:lnTo>
                <a:lnTo>
                  <a:pt x="38972" y="905"/>
                </a:lnTo>
                <a:lnTo>
                  <a:pt x="40091" y="1108"/>
                </a:lnTo>
                <a:lnTo>
                  <a:pt x="40841" y="1191"/>
                </a:lnTo>
                <a:lnTo>
                  <a:pt x="41222" y="1191"/>
                </a:lnTo>
                <a:lnTo>
                  <a:pt x="41222" y="893"/>
                </a:lnTo>
                <a:lnTo>
                  <a:pt x="40853" y="893"/>
                </a:lnTo>
                <a:lnTo>
                  <a:pt x="40127" y="810"/>
                </a:lnTo>
                <a:lnTo>
                  <a:pt x="39031" y="608"/>
                </a:lnTo>
                <a:lnTo>
                  <a:pt x="38305" y="453"/>
                </a:lnTo>
                <a:lnTo>
                  <a:pt x="37567" y="286"/>
                </a:lnTo>
                <a:lnTo>
                  <a:pt x="36447" y="84"/>
                </a:lnTo>
                <a:lnTo>
                  <a:pt x="35697" y="12"/>
                </a:lnTo>
                <a:lnTo>
                  <a:pt x="35328" y="0"/>
                </a:lnTo>
                <a:lnTo>
                  <a:pt x="34959" y="12"/>
                </a:lnTo>
                <a:lnTo>
                  <a:pt x="34197" y="84"/>
                </a:lnTo>
                <a:lnTo>
                  <a:pt x="33078" y="286"/>
                </a:lnTo>
                <a:lnTo>
                  <a:pt x="32351" y="453"/>
                </a:lnTo>
                <a:lnTo>
                  <a:pt x="31625" y="620"/>
                </a:lnTo>
                <a:lnTo>
                  <a:pt x="30530" y="810"/>
                </a:lnTo>
                <a:lnTo>
                  <a:pt x="29803" y="893"/>
                </a:lnTo>
                <a:lnTo>
                  <a:pt x="29077" y="893"/>
                </a:lnTo>
                <a:lnTo>
                  <a:pt x="28351" y="810"/>
                </a:lnTo>
                <a:lnTo>
                  <a:pt x="27255" y="608"/>
                </a:lnTo>
                <a:lnTo>
                  <a:pt x="26529" y="453"/>
                </a:lnTo>
                <a:lnTo>
                  <a:pt x="25791" y="286"/>
                </a:lnTo>
                <a:lnTo>
                  <a:pt x="24672" y="84"/>
                </a:lnTo>
                <a:lnTo>
                  <a:pt x="23921" y="12"/>
                </a:lnTo>
                <a:lnTo>
                  <a:pt x="23552" y="0"/>
                </a:lnTo>
                <a:lnTo>
                  <a:pt x="23171" y="12"/>
                </a:lnTo>
                <a:lnTo>
                  <a:pt x="22421" y="84"/>
                </a:lnTo>
                <a:lnTo>
                  <a:pt x="21302" y="286"/>
                </a:lnTo>
                <a:lnTo>
                  <a:pt x="20576" y="453"/>
                </a:lnTo>
                <a:lnTo>
                  <a:pt x="19849" y="620"/>
                </a:lnTo>
                <a:lnTo>
                  <a:pt x="18754" y="810"/>
                </a:lnTo>
                <a:lnTo>
                  <a:pt x="18028" y="893"/>
                </a:lnTo>
                <a:lnTo>
                  <a:pt x="17301" y="893"/>
                </a:lnTo>
                <a:lnTo>
                  <a:pt x="16575" y="810"/>
                </a:lnTo>
                <a:lnTo>
                  <a:pt x="15480" y="608"/>
                </a:lnTo>
                <a:lnTo>
                  <a:pt x="14753" y="453"/>
                </a:lnTo>
                <a:lnTo>
                  <a:pt x="14015" y="286"/>
                </a:lnTo>
                <a:lnTo>
                  <a:pt x="12896" y="84"/>
                </a:lnTo>
                <a:lnTo>
                  <a:pt x="12146" y="12"/>
                </a:lnTo>
                <a:lnTo>
                  <a:pt x="11777" y="0"/>
                </a:lnTo>
                <a:lnTo>
                  <a:pt x="11396" y="12"/>
                </a:lnTo>
                <a:lnTo>
                  <a:pt x="10645" y="84"/>
                </a:lnTo>
                <a:lnTo>
                  <a:pt x="9526" y="286"/>
                </a:lnTo>
                <a:lnTo>
                  <a:pt x="8800" y="453"/>
                </a:lnTo>
                <a:lnTo>
                  <a:pt x="8074" y="620"/>
                </a:lnTo>
                <a:lnTo>
                  <a:pt x="6978" y="810"/>
                </a:lnTo>
                <a:lnTo>
                  <a:pt x="6240" y="893"/>
                </a:lnTo>
                <a:lnTo>
                  <a:pt x="5525" y="893"/>
                </a:lnTo>
                <a:lnTo>
                  <a:pt x="4799" y="810"/>
                </a:lnTo>
                <a:lnTo>
                  <a:pt x="3704" y="620"/>
                </a:lnTo>
                <a:lnTo>
                  <a:pt x="2977" y="453"/>
                </a:lnTo>
                <a:lnTo>
                  <a:pt x="2239" y="286"/>
                </a:lnTo>
                <a:lnTo>
                  <a:pt x="1120" y="84"/>
                </a:lnTo>
                <a:lnTo>
                  <a:pt x="370" y="12"/>
                </a:lnTo>
                <a:lnTo>
                  <a:pt x="1" y="0"/>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43"/>
          <p:cNvSpPr/>
          <p:nvPr/>
        </p:nvSpPr>
        <p:spPr>
          <a:xfrm rot="-1010362">
            <a:off x="1248641" y="2938948"/>
            <a:ext cx="1142291" cy="33031"/>
          </a:xfrm>
          <a:custGeom>
            <a:rect b="b" l="l" r="r" t="t"/>
            <a:pathLst>
              <a:path extrusionOk="0" h="1192" w="41222">
                <a:moveTo>
                  <a:pt x="1" y="1"/>
                </a:moveTo>
                <a:lnTo>
                  <a:pt x="1" y="298"/>
                </a:lnTo>
                <a:lnTo>
                  <a:pt x="358" y="310"/>
                </a:lnTo>
                <a:lnTo>
                  <a:pt x="1084" y="382"/>
                </a:lnTo>
                <a:lnTo>
                  <a:pt x="2180" y="584"/>
                </a:lnTo>
                <a:lnTo>
                  <a:pt x="2906" y="751"/>
                </a:lnTo>
                <a:lnTo>
                  <a:pt x="3644" y="917"/>
                </a:lnTo>
                <a:lnTo>
                  <a:pt x="4763" y="1108"/>
                </a:lnTo>
                <a:lnTo>
                  <a:pt x="5514" y="1191"/>
                </a:lnTo>
                <a:lnTo>
                  <a:pt x="6264" y="1191"/>
                </a:lnTo>
                <a:lnTo>
                  <a:pt x="7014" y="1108"/>
                </a:lnTo>
                <a:lnTo>
                  <a:pt x="8133" y="917"/>
                </a:lnTo>
                <a:lnTo>
                  <a:pt x="8859" y="751"/>
                </a:lnTo>
                <a:lnTo>
                  <a:pt x="9586" y="584"/>
                </a:lnTo>
                <a:lnTo>
                  <a:pt x="10681" y="382"/>
                </a:lnTo>
                <a:lnTo>
                  <a:pt x="11407" y="310"/>
                </a:lnTo>
                <a:lnTo>
                  <a:pt x="11777" y="298"/>
                </a:lnTo>
                <a:lnTo>
                  <a:pt x="12134" y="310"/>
                </a:lnTo>
                <a:lnTo>
                  <a:pt x="12860" y="382"/>
                </a:lnTo>
                <a:lnTo>
                  <a:pt x="13955" y="584"/>
                </a:lnTo>
                <a:lnTo>
                  <a:pt x="14682" y="751"/>
                </a:lnTo>
                <a:lnTo>
                  <a:pt x="15420" y="917"/>
                </a:lnTo>
                <a:lnTo>
                  <a:pt x="16539" y="1108"/>
                </a:lnTo>
                <a:lnTo>
                  <a:pt x="17289" y="1191"/>
                </a:lnTo>
                <a:lnTo>
                  <a:pt x="18039" y="1191"/>
                </a:lnTo>
                <a:lnTo>
                  <a:pt x="18790" y="1108"/>
                </a:lnTo>
                <a:lnTo>
                  <a:pt x="19909" y="917"/>
                </a:lnTo>
                <a:lnTo>
                  <a:pt x="20635" y="751"/>
                </a:lnTo>
                <a:lnTo>
                  <a:pt x="21361" y="584"/>
                </a:lnTo>
                <a:lnTo>
                  <a:pt x="22457" y="382"/>
                </a:lnTo>
                <a:lnTo>
                  <a:pt x="23195" y="310"/>
                </a:lnTo>
                <a:lnTo>
                  <a:pt x="23552" y="298"/>
                </a:lnTo>
                <a:lnTo>
                  <a:pt x="23910" y="310"/>
                </a:lnTo>
                <a:lnTo>
                  <a:pt x="24636" y="382"/>
                </a:lnTo>
                <a:lnTo>
                  <a:pt x="25731" y="584"/>
                </a:lnTo>
                <a:lnTo>
                  <a:pt x="26469" y="751"/>
                </a:lnTo>
                <a:lnTo>
                  <a:pt x="27196" y="917"/>
                </a:lnTo>
                <a:lnTo>
                  <a:pt x="28315" y="1108"/>
                </a:lnTo>
                <a:lnTo>
                  <a:pt x="29065" y="1191"/>
                </a:lnTo>
                <a:lnTo>
                  <a:pt x="29815" y="1191"/>
                </a:lnTo>
                <a:lnTo>
                  <a:pt x="30565" y="1108"/>
                </a:lnTo>
                <a:lnTo>
                  <a:pt x="31697" y="917"/>
                </a:lnTo>
                <a:lnTo>
                  <a:pt x="32423" y="751"/>
                </a:lnTo>
                <a:lnTo>
                  <a:pt x="33137" y="584"/>
                </a:lnTo>
                <a:lnTo>
                  <a:pt x="34233" y="382"/>
                </a:lnTo>
                <a:lnTo>
                  <a:pt x="34971" y="310"/>
                </a:lnTo>
                <a:lnTo>
                  <a:pt x="35328" y="298"/>
                </a:lnTo>
                <a:lnTo>
                  <a:pt x="35697" y="310"/>
                </a:lnTo>
                <a:lnTo>
                  <a:pt x="36424" y="382"/>
                </a:lnTo>
                <a:lnTo>
                  <a:pt x="37519" y="584"/>
                </a:lnTo>
                <a:lnTo>
                  <a:pt x="38245" y="751"/>
                </a:lnTo>
                <a:lnTo>
                  <a:pt x="38972" y="917"/>
                </a:lnTo>
                <a:lnTo>
                  <a:pt x="40091" y="1108"/>
                </a:lnTo>
                <a:lnTo>
                  <a:pt x="40841" y="1191"/>
                </a:lnTo>
                <a:lnTo>
                  <a:pt x="41222" y="1191"/>
                </a:lnTo>
                <a:lnTo>
                  <a:pt x="41222" y="894"/>
                </a:lnTo>
                <a:lnTo>
                  <a:pt x="40853" y="894"/>
                </a:lnTo>
                <a:lnTo>
                  <a:pt x="40127" y="810"/>
                </a:lnTo>
                <a:lnTo>
                  <a:pt x="39031" y="620"/>
                </a:lnTo>
                <a:lnTo>
                  <a:pt x="38305" y="453"/>
                </a:lnTo>
                <a:lnTo>
                  <a:pt x="37578" y="286"/>
                </a:lnTo>
                <a:lnTo>
                  <a:pt x="36459" y="84"/>
                </a:lnTo>
                <a:lnTo>
                  <a:pt x="35709" y="13"/>
                </a:lnTo>
                <a:lnTo>
                  <a:pt x="35328" y="1"/>
                </a:lnTo>
                <a:lnTo>
                  <a:pt x="34959" y="13"/>
                </a:lnTo>
                <a:lnTo>
                  <a:pt x="34197" y="84"/>
                </a:lnTo>
                <a:lnTo>
                  <a:pt x="33078" y="286"/>
                </a:lnTo>
                <a:lnTo>
                  <a:pt x="32351" y="453"/>
                </a:lnTo>
                <a:lnTo>
                  <a:pt x="31637" y="620"/>
                </a:lnTo>
                <a:lnTo>
                  <a:pt x="30530" y="810"/>
                </a:lnTo>
                <a:lnTo>
                  <a:pt x="29803" y="894"/>
                </a:lnTo>
                <a:lnTo>
                  <a:pt x="29077" y="894"/>
                </a:lnTo>
                <a:lnTo>
                  <a:pt x="28351" y="810"/>
                </a:lnTo>
                <a:lnTo>
                  <a:pt x="27255" y="620"/>
                </a:lnTo>
                <a:lnTo>
                  <a:pt x="26529" y="453"/>
                </a:lnTo>
                <a:lnTo>
                  <a:pt x="25791" y="286"/>
                </a:lnTo>
                <a:lnTo>
                  <a:pt x="24672" y="84"/>
                </a:lnTo>
                <a:lnTo>
                  <a:pt x="23921" y="13"/>
                </a:lnTo>
                <a:lnTo>
                  <a:pt x="23552" y="1"/>
                </a:lnTo>
                <a:lnTo>
                  <a:pt x="23183" y="13"/>
                </a:lnTo>
                <a:lnTo>
                  <a:pt x="22421" y="84"/>
                </a:lnTo>
                <a:lnTo>
                  <a:pt x="21302" y="286"/>
                </a:lnTo>
                <a:lnTo>
                  <a:pt x="20576" y="453"/>
                </a:lnTo>
                <a:lnTo>
                  <a:pt x="19849" y="620"/>
                </a:lnTo>
                <a:lnTo>
                  <a:pt x="18754" y="810"/>
                </a:lnTo>
                <a:lnTo>
                  <a:pt x="18028" y="894"/>
                </a:lnTo>
                <a:lnTo>
                  <a:pt x="17301" y="894"/>
                </a:lnTo>
                <a:lnTo>
                  <a:pt x="16575" y="810"/>
                </a:lnTo>
                <a:lnTo>
                  <a:pt x="15480" y="620"/>
                </a:lnTo>
                <a:lnTo>
                  <a:pt x="14753" y="453"/>
                </a:lnTo>
                <a:lnTo>
                  <a:pt x="14015" y="286"/>
                </a:lnTo>
                <a:lnTo>
                  <a:pt x="12896" y="84"/>
                </a:lnTo>
                <a:lnTo>
                  <a:pt x="12146" y="13"/>
                </a:lnTo>
                <a:lnTo>
                  <a:pt x="11777" y="1"/>
                </a:lnTo>
                <a:lnTo>
                  <a:pt x="11396" y="13"/>
                </a:lnTo>
                <a:lnTo>
                  <a:pt x="10645" y="84"/>
                </a:lnTo>
                <a:lnTo>
                  <a:pt x="9526" y="286"/>
                </a:lnTo>
                <a:lnTo>
                  <a:pt x="8800" y="453"/>
                </a:lnTo>
                <a:lnTo>
                  <a:pt x="8074" y="620"/>
                </a:lnTo>
                <a:lnTo>
                  <a:pt x="6978" y="810"/>
                </a:lnTo>
                <a:lnTo>
                  <a:pt x="6252" y="894"/>
                </a:lnTo>
                <a:lnTo>
                  <a:pt x="5525" y="894"/>
                </a:lnTo>
                <a:lnTo>
                  <a:pt x="4799" y="810"/>
                </a:lnTo>
                <a:lnTo>
                  <a:pt x="3704" y="620"/>
                </a:lnTo>
                <a:lnTo>
                  <a:pt x="2977" y="453"/>
                </a:lnTo>
                <a:lnTo>
                  <a:pt x="2239" y="286"/>
                </a:lnTo>
                <a:lnTo>
                  <a:pt x="1120" y="84"/>
                </a:lnTo>
                <a:lnTo>
                  <a:pt x="370" y="13"/>
                </a:lnTo>
                <a:lnTo>
                  <a:pt x="1" y="1"/>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43"/>
          <p:cNvSpPr/>
          <p:nvPr/>
        </p:nvSpPr>
        <p:spPr>
          <a:xfrm rot="-1010362">
            <a:off x="1387073" y="3237144"/>
            <a:ext cx="1130403" cy="223404"/>
          </a:xfrm>
          <a:custGeom>
            <a:rect b="b" l="l" r="r" t="t"/>
            <a:pathLst>
              <a:path extrusionOk="0" h="8062" w="40793">
                <a:moveTo>
                  <a:pt x="0" y="0"/>
                </a:moveTo>
                <a:lnTo>
                  <a:pt x="0" y="8061"/>
                </a:lnTo>
                <a:lnTo>
                  <a:pt x="40793" y="8061"/>
                </a:lnTo>
                <a:lnTo>
                  <a:pt x="40793" y="0"/>
                </a:lnTo>
                <a:close/>
              </a:path>
            </a:pathLst>
          </a:custGeom>
          <a:solidFill>
            <a:srgbClr val="8DC6B4"/>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72" name="Google Shape;1072;p43"/>
          <p:cNvPicPr preferRelativeResize="0"/>
          <p:nvPr/>
        </p:nvPicPr>
        <p:blipFill rotWithShape="1">
          <a:blip r:embed="rId3">
            <a:alphaModFix/>
          </a:blip>
          <a:srcRect b="12917" l="0" r="0" t="12925"/>
          <a:stretch/>
        </p:blipFill>
        <p:spPr>
          <a:xfrm>
            <a:off x="4819823" y="1303354"/>
            <a:ext cx="3491480" cy="2092176"/>
          </a:xfrm>
          <a:prstGeom prst="rect">
            <a:avLst/>
          </a:prstGeom>
          <a:noFill/>
          <a:ln>
            <a:noFill/>
          </a:ln>
        </p:spPr>
      </p:pic>
      <p:sp>
        <p:nvSpPr>
          <p:cNvPr id="1073" name="Google Shape;1073;p43"/>
          <p:cNvSpPr txBox="1"/>
          <p:nvPr/>
        </p:nvSpPr>
        <p:spPr>
          <a:xfrm>
            <a:off x="356700" y="-84600"/>
            <a:ext cx="8430600" cy="477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p>
        </p:txBody>
      </p:sp>
      <p:pic>
        <p:nvPicPr>
          <p:cNvPr descr="Short demonstration video for the Cassinie Hackathon, 2021" id="1074" name="Google Shape;1074;p43" title="cassini hackathon 2021">
            <a:hlinkClick r:id="rId4"/>
          </p:cNvPr>
          <p:cNvPicPr preferRelativeResize="0"/>
          <p:nvPr/>
        </p:nvPicPr>
        <p:blipFill>
          <a:blip r:embed="rId5">
            <a:alphaModFix/>
          </a:blip>
          <a:stretch>
            <a:fillRect/>
          </a:stretch>
        </p:blipFill>
        <p:spPr>
          <a:xfrm>
            <a:off x="4819825" y="1310175"/>
            <a:ext cx="3491476" cy="20921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4"/>
                                        </p:tgtEl>
                                        <p:attrNameLst>
                                          <p:attrName>style.visibility</p:attrName>
                                        </p:attrNameLst>
                                      </p:cBhvr>
                                      <p:to>
                                        <p:strVal val="visible"/>
                                      </p:to>
                                    </p:set>
                                    <p:animEffect filter="fade" transition="in">
                                      <p:cBhvr>
                                        <p:cTn dur="1000"/>
                                        <p:tgtEl>
                                          <p:spTgt spid="10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8" name="Shape 1078"/>
        <p:cNvGrpSpPr/>
        <p:nvPr/>
      </p:nvGrpSpPr>
      <p:grpSpPr>
        <a:xfrm>
          <a:off x="0" y="0"/>
          <a:ext cx="0" cy="0"/>
          <a:chOff x="0" y="0"/>
          <a:chExt cx="0" cy="0"/>
        </a:xfrm>
      </p:grpSpPr>
      <p:sp>
        <p:nvSpPr>
          <p:cNvPr id="1079" name="Google Shape;1079;p44"/>
          <p:cNvSpPr txBox="1"/>
          <p:nvPr>
            <p:ph type="ctrTitle"/>
          </p:nvPr>
        </p:nvSpPr>
        <p:spPr>
          <a:xfrm>
            <a:off x="736950" y="695909"/>
            <a:ext cx="3054000" cy="4674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2500"/>
              <a:buNone/>
            </a:pPr>
            <a:r>
              <a:rPr lang="es"/>
              <a:t>Mobile web</a:t>
            </a:r>
            <a:endParaRPr/>
          </a:p>
        </p:txBody>
      </p:sp>
      <p:sp>
        <p:nvSpPr>
          <p:cNvPr id="1080" name="Google Shape;1080;p44"/>
          <p:cNvSpPr/>
          <p:nvPr/>
        </p:nvSpPr>
        <p:spPr>
          <a:xfrm>
            <a:off x="4938479" y="3122419"/>
            <a:ext cx="2232449" cy="1587117"/>
          </a:xfrm>
          <a:custGeom>
            <a:rect b="b" l="l" r="r" t="t"/>
            <a:pathLst>
              <a:path extrusionOk="0" h="59094" w="83122">
                <a:moveTo>
                  <a:pt x="2025" y="0"/>
                </a:moveTo>
                <a:lnTo>
                  <a:pt x="1" y="34721"/>
                </a:lnTo>
                <a:lnTo>
                  <a:pt x="30101" y="41603"/>
                </a:lnTo>
                <a:lnTo>
                  <a:pt x="40817" y="59094"/>
                </a:lnTo>
                <a:lnTo>
                  <a:pt x="83121" y="49330"/>
                </a:lnTo>
                <a:lnTo>
                  <a:pt x="40817" y="774"/>
                </a:lnTo>
                <a:lnTo>
                  <a:pt x="2025" y="0"/>
                </a:lnTo>
                <a:close/>
              </a:path>
            </a:pathLst>
          </a:custGeom>
          <a:solidFill>
            <a:srgbClr val="FFFFFF"/>
          </a:solidFill>
          <a:ln cap="flat" cmpd="sng" w="9525">
            <a:solidFill>
              <a:srgbClr val="00A290"/>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44"/>
          <p:cNvSpPr/>
          <p:nvPr/>
        </p:nvSpPr>
        <p:spPr>
          <a:xfrm>
            <a:off x="4992838" y="2143555"/>
            <a:ext cx="1041883" cy="1446115"/>
          </a:xfrm>
          <a:custGeom>
            <a:rect b="b" l="l" r="r" t="t"/>
            <a:pathLst>
              <a:path extrusionOk="0" h="53844" w="38793">
                <a:moveTo>
                  <a:pt x="2680" y="1"/>
                </a:moveTo>
                <a:lnTo>
                  <a:pt x="1" y="36447"/>
                </a:lnTo>
                <a:lnTo>
                  <a:pt x="4680" y="38757"/>
                </a:lnTo>
                <a:lnTo>
                  <a:pt x="22207" y="47199"/>
                </a:lnTo>
                <a:lnTo>
                  <a:pt x="28767" y="50283"/>
                </a:lnTo>
                <a:lnTo>
                  <a:pt x="34006" y="52641"/>
                </a:lnTo>
                <a:lnTo>
                  <a:pt x="36435" y="53641"/>
                </a:lnTo>
                <a:lnTo>
                  <a:pt x="37090" y="53831"/>
                </a:lnTo>
                <a:lnTo>
                  <a:pt x="37293" y="53843"/>
                </a:lnTo>
                <a:lnTo>
                  <a:pt x="37304" y="53808"/>
                </a:lnTo>
                <a:lnTo>
                  <a:pt x="37293" y="53498"/>
                </a:lnTo>
                <a:lnTo>
                  <a:pt x="37388" y="51914"/>
                </a:lnTo>
                <a:lnTo>
                  <a:pt x="37709" y="48140"/>
                </a:lnTo>
                <a:lnTo>
                  <a:pt x="38590" y="39162"/>
                </a:lnTo>
                <a:lnTo>
                  <a:pt x="38793" y="37221"/>
                </a:lnTo>
                <a:lnTo>
                  <a:pt x="2680"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44"/>
          <p:cNvSpPr/>
          <p:nvPr/>
        </p:nvSpPr>
        <p:spPr>
          <a:xfrm>
            <a:off x="3324225" y="2214565"/>
            <a:ext cx="644070" cy="375119"/>
          </a:xfrm>
          <a:custGeom>
            <a:rect b="b" l="l" r="r" t="t"/>
            <a:pathLst>
              <a:path extrusionOk="0" h="13967" w="23981">
                <a:moveTo>
                  <a:pt x="4596" y="0"/>
                </a:moveTo>
                <a:lnTo>
                  <a:pt x="3668" y="119"/>
                </a:lnTo>
                <a:lnTo>
                  <a:pt x="2798" y="405"/>
                </a:lnTo>
                <a:lnTo>
                  <a:pt x="2012" y="846"/>
                </a:lnTo>
                <a:lnTo>
                  <a:pt x="1322" y="1429"/>
                </a:lnTo>
                <a:lnTo>
                  <a:pt x="762" y="2132"/>
                </a:lnTo>
                <a:lnTo>
                  <a:pt x="334" y="2941"/>
                </a:lnTo>
                <a:lnTo>
                  <a:pt x="72" y="3834"/>
                </a:lnTo>
                <a:lnTo>
                  <a:pt x="24" y="4322"/>
                </a:lnTo>
                <a:lnTo>
                  <a:pt x="0" y="4715"/>
                </a:lnTo>
                <a:lnTo>
                  <a:pt x="72" y="5489"/>
                </a:lnTo>
                <a:lnTo>
                  <a:pt x="250" y="6227"/>
                </a:lnTo>
                <a:lnTo>
                  <a:pt x="560" y="6918"/>
                </a:lnTo>
                <a:lnTo>
                  <a:pt x="965" y="7549"/>
                </a:lnTo>
                <a:lnTo>
                  <a:pt x="1477" y="8109"/>
                </a:lnTo>
                <a:lnTo>
                  <a:pt x="2072" y="8585"/>
                </a:lnTo>
                <a:lnTo>
                  <a:pt x="2751" y="8966"/>
                </a:lnTo>
                <a:lnTo>
                  <a:pt x="3120" y="9109"/>
                </a:lnTo>
                <a:lnTo>
                  <a:pt x="21016" y="13967"/>
                </a:lnTo>
                <a:lnTo>
                  <a:pt x="23980" y="1548"/>
                </a:lnTo>
                <a:lnTo>
                  <a:pt x="5084" y="24"/>
                </a:lnTo>
                <a:lnTo>
                  <a:pt x="4596" y="0"/>
                </a:lnTo>
                <a:close/>
              </a:path>
            </a:pathLst>
          </a:custGeom>
          <a:solidFill>
            <a:srgbClr val="FFFFFF"/>
          </a:solidFill>
          <a:ln cap="flat" cmpd="sng" w="9525">
            <a:solidFill>
              <a:srgbClr val="00A290"/>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44"/>
          <p:cNvSpPr/>
          <p:nvPr/>
        </p:nvSpPr>
        <p:spPr>
          <a:xfrm>
            <a:off x="3543272" y="2709892"/>
            <a:ext cx="632548" cy="343481"/>
          </a:xfrm>
          <a:custGeom>
            <a:rect b="b" l="l" r="r" t="t"/>
            <a:pathLst>
              <a:path extrusionOk="0" h="12789" w="23552">
                <a:moveTo>
                  <a:pt x="22945" y="1"/>
                </a:moveTo>
                <a:lnTo>
                  <a:pt x="4334" y="1584"/>
                </a:lnTo>
                <a:lnTo>
                  <a:pt x="3858" y="1632"/>
                </a:lnTo>
                <a:lnTo>
                  <a:pt x="2953" y="1894"/>
                </a:lnTo>
                <a:lnTo>
                  <a:pt x="2144" y="2311"/>
                </a:lnTo>
                <a:lnTo>
                  <a:pt x="1441" y="2870"/>
                </a:lnTo>
                <a:lnTo>
                  <a:pt x="846" y="3549"/>
                </a:lnTo>
                <a:lnTo>
                  <a:pt x="405" y="4335"/>
                </a:lnTo>
                <a:lnTo>
                  <a:pt x="119" y="5204"/>
                </a:lnTo>
                <a:lnTo>
                  <a:pt x="0" y="6133"/>
                </a:lnTo>
                <a:lnTo>
                  <a:pt x="24" y="6621"/>
                </a:lnTo>
                <a:lnTo>
                  <a:pt x="60" y="7014"/>
                </a:lnTo>
                <a:lnTo>
                  <a:pt x="250" y="7764"/>
                </a:lnTo>
                <a:lnTo>
                  <a:pt x="548" y="8455"/>
                </a:lnTo>
                <a:lnTo>
                  <a:pt x="953" y="9098"/>
                </a:lnTo>
                <a:lnTo>
                  <a:pt x="1453" y="9657"/>
                </a:lnTo>
                <a:lnTo>
                  <a:pt x="2048" y="10133"/>
                </a:lnTo>
                <a:lnTo>
                  <a:pt x="2703" y="10503"/>
                </a:lnTo>
                <a:lnTo>
                  <a:pt x="3430" y="10776"/>
                </a:lnTo>
                <a:lnTo>
                  <a:pt x="3822" y="10860"/>
                </a:lnTo>
                <a:lnTo>
                  <a:pt x="23552" y="12789"/>
                </a:lnTo>
                <a:lnTo>
                  <a:pt x="22945" y="1"/>
                </a:lnTo>
                <a:close/>
              </a:path>
            </a:pathLst>
          </a:custGeom>
          <a:solidFill>
            <a:srgbClr val="FFFFFF"/>
          </a:solidFill>
          <a:ln cap="flat" cmpd="sng" w="9525">
            <a:solidFill>
              <a:srgbClr val="00A290"/>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44"/>
          <p:cNvSpPr/>
          <p:nvPr/>
        </p:nvSpPr>
        <p:spPr>
          <a:xfrm>
            <a:off x="3520873" y="1433961"/>
            <a:ext cx="2094321" cy="3021361"/>
          </a:xfrm>
          <a:custGeom>
            <a:rect b="b" l="l" r="r" t="t"/>
            <a:pathLst>
              <a:path extrusionOk="0" h="112496" w="77979">
                <a:moveTo>
                  <a:pt x="43163" y="1"/>
                </a:moveTo>
                <a:lnTo>
                  <a:pt x="42544" y="13"/>
                </a:lnTo>
                <a:lnTo>
                  <a:pt x="41925" y="84"/>
                </a:lnTo>
                <a:lnTo>
                  <a:pt x="41293" y="215"/>
                </a:lnTo>
                <a:lnTo>
                  <a:pt x="40984" y="311"/>
                </a:lnTo>
                <a:lnTo>
                  <a:pt x="4347" y="12289"/>
                </a:lnTo>
                <a:lnTo>
                  <a:pt x="4037" y="12396"/>
                </a:lnTo>
                <a:lnTo>
                  <a:pt x="3454" y="12658"/>
                </a:lnTo>
                <a:lnTo>
                  <a:pt x="2906" y="12967"/>
                </a:lnTo>
                <a:lnTo>
                  <a:pt x="2406" y="13325"/>
                </a:lnTo>
                <a:lnTo>
                  <a:pt x="1942" y="13729"/>
                </a:lnTo>
                <a:lnTo>
                  <a:pt x="1525" y="14170"/>
                </a:lnTo>
                <a:lnTo>
                  <a:pt x="1156" y="14646"/>
                </a:lnTo>
                <a:lnTo>
                  <a:pt x="822" y="15158"/>
                </a:lnTo>
                <a:lnTo>
                  <a:pt x="549" y="15694"/>
                </a:lnTo>
                <a:lnTo>
                  <a:pt x="334" y="16266"/>
                </a:lnTo>
                <a:lnTo>
                  <a:pt x="168" y="16837"/>
                </a:lnTo>
                <a:lnTo>
                  <a:pt x="60" y="17444"/>
                </a:lnTo>
                <a:lnTo>
                  <a:pt x="1" y="18052"/>
                </a:lnTo>
                <a:lnTo>
                  <a:pt x="13" y="18671"/>
                </a:lnTo>
                <a:lnTo>
                  <a:pt x="84" y="19290"/>
                </a:lnTo>
                <a:lnTo>
                  <a:pt x="215" y="19921"/>
                </a:lnTo>
                <a:lnTo>
                  <a:pt x="322" y="20230"/>
                </a:lnTo>
                <a:lnTo>
                  <a:pt x="29065" y="108150"/>
                </a:lnTo>
                <a:lnTo>
                  <a:pt x="29232" y="108626"/>
                </a:lnTo>
                <a:lnTo>
                  <a:pt x="29684" y="109519"/>
                </a:lnTo>
                <a:lnTo>
                  <a:pt x="30268" y="110317"/>
                </a:lnTo>
                <a:lnTo>
                  <a:pt x="30958" y="110996"/>
                </a:lnTo>
                <a:lnTo>
                  <a:pt x="31744" y="111567"/>
                </a:lnTo>
                <a:lnTo>
                  <a:pt x="32613" y="112019"/>
                </a:lnTo>
                <a:lnTo>
                  <a:pt x="33554" y="112317"/>
                </a:lnTo>
                <a:lnTo>
                  <a:pt x="34530" y="112484"/>
                </a:lnTo>
                <a:lnTo>
                  <a:pt x="35042" y="112496"/>
                </a:lnTo>
                <a:lnTo>
                  <a:pt x="35054" y="112496"/>
                </a:lnTo>
                <a:lnTo>
                  <a:pt x="35554" y="112472"/>
                </a:lnTo>
                <a:lnTo>
                  <a:pt x="36531" y="112317"/>
                </a:lnTo>
                <a:lnTo>
                  <a:pt x="37007" y="112174"/>
                </a:lnTo>
                <a:lnTo>
                  <a:pt x="73656" y="100196"/>
                </a:lnTo>
                <a:lnTo>
                  <a:pt x="73954" y="100089"/>
                </a:lnTo>
                <a:lnTo>
                  <a:pt x="74537" y="99839"/>
                </a:lnTo>
                <a:lnTo>
                  <a:pt x="75085" y="99517"/>
                </a:lnTo>
                <a:lnTo>
                  <a:pt x="75585" y="99160"/>
                </a:lnTo>
                <a:lnTo>
                  <a:pt x="76049" y="98767"/>
                </a:lnTo>
                <a:lnTo>
                  <a:pt x="76466" y="98315"/>
                </a:lnTo>
                <a:lnTo>
                  <a:pt x="76847" y="97839"/>
                </a:lnTo>
                <a:lnTo>
                  <a:pt x="77169" y="97327"/>
                </a:lnTo>
                <a:lnTo>
                  <a:pt x="77442" y="96791"/>
                </a:lnTo>
                <a:lnTo>
                  <a:pt x="77657" y="96231"/>
                </a:lnTo>
                <a:lnTo>
                  <a:pt x="77823" y="95648"/>
                </a:lnTo>
                <a:lnTo>
                  <a:pt x="77931" y="95052"/>
                </a:lnTo>
                <a:lnTo>
                  <a:pt x="77978" y="94433"/>
                </a:lnTo>
                <a:lnTo>
                  <a:pt x="77978" y="93814"/>
                </a:lnTo>
                <a:lnTo>
                  <a:pt x="77907" y="93195"/>
                </a:lnTo>
                <a:lnTo>
                  <a:pt x="77764" y="92576"/>
                </a:lnTo>
                <a:lnTo>
                  <a:pt x="77669" y="92266"/>
                </a:lnTo>
                <a:lnTo>
                  <a:pt x="48926" y="4335"/>
                </a:lnTo>
                <a:lnTo>
                  <a:pt x="48819" y="4025"/>
                </a:lnTo>
                <a:lnTo>
                  <a:pt x="48557" y="3442"/>
                </a:lnTo>
                <a:lnTo>
                  <a:pt x="48247" y="2906"/>
                </a:lnTo>
                <a:lnTo>
                  <a:pt x="47890" y="2394"/>
                </a:lnTo>
                <a:lnTo>
                  <a:pt x="47485" y="1930"/>
                </a:lnTo>
                <a:lnTo>
                  <a:pt x="47044" y="1513"/>
                </a:lnTo>
                <a:lnTo>
                  <a:pt x="46568" y="1144"/>
                </a:lnTo>
                <a:lnTo>
                  <a:pt x="46056" y="822"/>
                </a:lnTo>
                <a:lnTo>
                  <a:pt x="45520" y="549"/>
                </a:lnTo>
                <a:lnTo>
                  <a:pt x="44961" y="322"/>
                </a:lnTo>
                <a:lnTo>
                  <a:pt x="44377" y="156"/>
                </a:lnTo>
                <a:lnTo>
                  <a:pt x="43770" y="49"/>
                </a:lnTo>
                <a:lnTo>
                  <a:pt x="43163" y="1"/>
                </a:lnTo>
                <a:close/>
              </a:path>
            </a:pathLst>
          </a:custGeom>
          <a:solidFill>
            <a:srgbClr val="018089"/>
          </a:solidFill>
          <a:ln cap="flat" cmpd="sng" w="9525">
            <a:solidFill>
              <a:srgbClr val="000000"/>
            </a:solidFill>
            <a:prstDash val="solid"/>
            <a:round/>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44"/>
          <p:cNvSpPr/>
          <p:nvPr/>
        </p:nvSpPr>
        <p:spPr>
          <a:xfrm>
            <a:off x="3525036" y="1437802"/>
            <a:ext cx="2086317" cy="3013680"/>
          </a:xfrm>
          <a:custGeom>
            <a:rect b="b" l="l" r="r" t="t"/>
            <a:pathLst>
              <a:path extrusionOk="0" fill="none" h="112210" w="77681">
                <a:moveTo>
                  <a:pt x="42782" y="1"/>
                </a:moveTo>
                <a:lnTo>
                  <a:pt x="43282" y="13"/>
                </a:lnTo>
                <a:lnTo>
                  <a:pt x="44246" y="168"/>
                </a:lnTo>
                <a:lnTo>
                  <a:pt x="45151" y="477"/>
                </a:lnTo>
                <a:lnTo>
                  <a:pt x="45996" y="906"/>
                </a:lnTo>
                <a:lnTo>
                  <a:pt x="46770" y="1465"/>
                </a:lnTo>
                <a:lnTo>
                  <a:pt x="47449" y="2132"/>
                </a:lnTo>
                <a:lnTo>
                  <a:pt x="48009" y="2906"/>
                </a:lnTo>
                <a:lnTo>
                  <a:pt x="48461" y="3775"/>
                </a:lnTo>
                <a:lnTo>
                  <a:pt x="48628" y="4240"/>
                </a:lnTo>
                <a:lnTo>
                  <a:pt x="77371" y="92171"/>
                </a:lnTo>
                <a:lnTo>
                  <a:pt x="77466" y="92469"/>
                </a:lnTo>
                <a:lnTo>
                  <a:pt x="77597" y="93076"/>
                </a:lnTo>
                <a:lnTo>
                  <a:pt x="77668" y="93683"/>
                </a:lnTo>
                <a:lnTo>
                  <a:pt x="77680" y="94290"/>
                </a:lnTo>
                <a:lnTo>
                  <a:pt x="77621" y="94886"/>
                </a:lnTo>
                <a:lnTo>
                  <a:pt x="77514" y="95469"/>
                </a:lnTo>
                <a:lnTo>
                  <a:pt x="77359" y="96041"/>
                </a:lnTo>
                <a:lnTo>
                  <a:pt x="77144" y="96588"/>
                </a:lnTo>
                <a:lnTo>
                  <a:pt x="76871" y="97124"/>
                </a:lnTo>
                <a:lnTo>
                  <a:pt x="76561" y="97624"/>
                </a:lnTo>
                <a:lnTo>
                  <a:pt x="76192" y="98088"/>
                </a:lnTo>
                <a:lnTo>
                  <a:pt x="75787" y="98517"/>
                </a:lnTo>
                <a:lnTo>
                  <a:pt x="75335" y="98910"/>
                </a:lnTo>
                <a:lnTo>
                  <a:pt x="74846" y="99267"/>
                </a:lnTo>
                <a:lnTo>
                  <a:pt x="74311" y="99565"/>
                </a:lnTo>
                <a:lnTo>
                  <a:pt x="73739" y="99815"/>
                </a:lnTo>
                <a:lnTo>
                  <a:pt x="73441" y="99922"/>
                </a:lnTo>
                <a:lnTo>
                  <a:pt x="36793" y="111900"/>
                </a:lnTo>
                <a:lnTo>
                  <a:pt x="36495" y="111996"/>
                </a:lnTo>
                <a:lnTo>
                  <a:pt x="35888" y="112127"/>
                </a:lnTo>
                <a:lnTo>
                  <a:pt x="35280" y="112198"/>
                </a:lnTo>
                <a:lnTo>
                  <a:pt x="34673" y="112210"/>
                </a:lnTo>
                <a:lnTo>
                  <a:pt x="34078" y="112150"/>
                </a:lnTo>
                <a:lnTo>
                  <a:pt x="33494" y="112043"/>
                </a:lnTo>
                <a:lnTo>
                  <a:pt x="32923" y="111888"/>
                </a:lnTo>
                <a:lnTo>
                  <a:pt x="32375" y="111674"/>
                </a:lnTo>
                <a:lnTo>
                  <a:pt x="31851" y="111400"/>
                </a:lnTo>
                <a:lnTo>
                  <a:pt x="31351" y="111091"/>
                </a:lnTo>
                <a:lnTo>
                  <a:pt x="30887" y="110722"/>
                </a:lnTo>
                <a:lnTo>
                  <a:pt x="30458" y="110317"/>
                </a:lnTo>
                <a:lnTo>
                  <a:pt x="30065" y="109864"/>
                </a:lnTo>
                <a:lnTo>
                  <a:pt x="29720" y="109376"/>
                </a:lnTo>
                <a:lnTo>
                  <a:pt x="29410" y="108840"/>
                </a:lnTo>
                <a:lnTo>
                  <a:pt x="29160" y="108269"/>
                </a:lnTo>
                <a:lnTo>
                  <a:pt x="29053" y="107971"/>
                </a:lnTo>
                <a:lnTo>
                  <a:pt x="298" y="20040"/>
                </a:lnTo>
                <a:lnTo>
                  <a:pt x="215" y="19730"/>
                </a:lnTo>
                <a:lnTo>
                  <a:pt x="72" y="19123"/>
                </a:lnTo>
                <a:lnTo>
                  <a:pt x="13" y="18516"/>
                </a:lnTo>
                <a:lnTo>
                  <a:pt x="1" y="17920"/>
                </a:lnTo>
                <a:lnTo>
                  <a:pt x="48" y="17313"/>
                </a:lnTo>
                <a:lnTo>
                  <a:pt x="155" y="16730"/>
                </a:lnTo>
                <a:lnTo>
                  <a:pt x="322" y="16170"/>
                </a:lnTo>
                <a:lnTo>
                  <a:pt x="536" y="15611"/>
                </a:lnTo>
                <a:lnTo>
                  <a:pt x="798" y="15087"/>
                </a:lnTo>
                <a:lnTo>
                  <a:pt x="1120" y="14587"/>
                </a:lnTo>
                <a:lnTo>
                  <a:pt x="1477" y="14122"/>
                </a:lnTo>
                <a:lnTo>
                  <a:pt x="1894" y="13694"/>
                </a:lnTo>
                <a:lnTo>
                  <a:pt x="2334" y="13301"/>
                </a:lnTo>
                <a:lnTo>
                  <a:pt x="2834" y="12943"/>
                </a:lnTo>
                <a:lnTo>
                  <a:pt x="3370" y="12646"/>
                </a:lnTo>
                <a:lnTo>
                  <a:pt x="3930" y="12396"/>
                </a:lnTo>
                <a:lnTo>
                  <a:pt x="4239" y="12289"/>
                </a:lnTo>
                <a:lnTo>
                  <a:pt x="40888" y="310"/>
                </a:lnTo>
                <a:lnTo>
                  <a:pt x="41353" y="168"/>
                </a:lnTo>
                <a:lnTo>
                  <a:pt x="42305" y="13"/>
                </a:lnTo>
                <a:lnTo>
                  <a:pt x="42794" y="1"/>
                </a:lnTo>
              </a:path>
            </a:pathLst>
          </a:custGeom>
          <a:noFill/>
          <a:ln cap="flat" cmpd="sng" w="9525">
            <a:solidFill>
              <a:srgbClr val="000000"/>
            </a:solidFill>
            <a:prstDash val="solid"/>
            <a:round/>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44"/>
          <p:cNvSpPr/>
          <p:nvPr/>
        </p:nvSpPr>
        <p:spPr>
          <a:xfrm>
            <a:off x="3517060" y="1429825"/>
            <a:ext cx="2102271" cy="3029338"/>
          </a:xfrm>
          <a:custGeom>
            <a:rect b="b" l="l" r="r" t="t"/>
            <a:pathLst>
              <a:path extrusionOk="0" h="112793" w="78275">
                <a:moveTo>
                  <a:pt x="43079" y="0"/>
                </a:moveTo>
                <a:lnTo>
                  <a:pt x="43085" y="0"/>
                </a:lnTo>
                <a:lnTo>
                  <a:pt x="43085" y="0"/>
                </a:lnTo>
                <a:lnTo>
                  <a:pt x="43091" y="0"/>
                </a:lnTo>
                <a:close/>
                <a:moveTo>
                  <a:pt x="43085" y="0"/>
                </a:moveTo>
                <a:lnTo>
                  <a:pt x="42579" y="24"/>
                </a:lnTo>
                <a:lnTo>
                  <a:pt x="41578" y="179"/>
                </a:lnTo>
                <a:lnTo>
                  <a:pt x="41090" y="322"/>
                </a:lnTo>
                <a:lnTo>
                  <a:pt x="4441" y="12300"/>
                </a:lnTo>
                <a:lnTo>
                  <a:pt x="4132" y="12407"/>
                </a:lnTo>
                <a:lnTo>
                  <a:pt x="3536" y="12681"/>
                </a:lnTo>
                <a:lnTo>
                  <a:pt x="2977" y="12990"/>
                </a:lnTo>
                <a:lnTo>
                  <a:pt x="2465" y="13360"/>
                </a:lnTo>
                <a:lnTo>
                  <a:pt x="1988" y="13776"/>
                </a:lnTo>
                <a:lnTo>
                  <a:pt x="1560" y="14229"/>
                </a:lnTo>
                <a:lnTo>
                  <a:pt x="1179" y="14717"/>
                </a:lnTo>
                <a:lnTo>
                  <a:pt x="845" y="15241"/>
                </a:lnTo>
                <a:lnTo>
                  <a:pt x="572" y="15788"/>
                </a:lnTo>
                <a:lnTo>
                  <a:pt x="345" y="16372"/>
                </a:lnTo>
                <a:lnTo>
                  <a:pt x="167" y="16967"/>
                </a:lnTo>
                <a:lnTo>
                  <a:pt x="60" y="17574"/>
                </a:lnTo>
                <a:lnTo>
                  <a:pt x="0" y="18206"/>
                </a:lnTo>
                <a:lnTo>
                  <a:pt x="12" y="18837"/>
                </a:lnTo>
                <a:lnTo>
                  <a:pt x="83" y="19468"/>
                </a:lnTo>
                <a:lnTo>
                  <a:pt x="226" y="20111"/>
                </a:lnTo>
                <a:lnTo>
                  <a:pt x="321" y="20432"/>
                </a:lnTo>
                <a:lnTo>
                  <a:pt x="29064" y="108351"/>
                </a:lnTo>
                <a:lnTo>
                  <a:pt x="29172" y="108673"/>
                </a:lnTo>
                <a:lnTo>
                  <a:pt x="29433" y="109268"/>
                </a:lnTo>
                <a:lnTo>
                  <a:pt x="29755" y="109828"/>
                </a:lnTo>
                <a:lnTo>
                  <a:pt x="30124" y="110340"/>
                </a:lnTo>
                <a:lnTo>
                  <a:pt x="30529" y="110816"/>
                </a:lnTo>
                <a:lnTo>
                  <a:pt x="30981" y="111245"/>
                </a:lnTo>
                <a:lnTo>
                  <a:pt x="31470" y="111626"/>
                </a:lnTo>
                <a:lnTo>
                  <a:pt x="31993" y="111959"/>
                </a:lnTo>
                <a:lnTo>
                  <a:pt x="32553" y="112233"/>
                </a:lnTo>
                <a:lnTo>
                  <a:pt x="33125" y="112459"/>
                </a:lnTo>
                <a:lnTo>
                  <a:pt x="33720" y="112626"/>
                </a:lnTo>
                <a:lnTo>
                  <a:pt x="34339" y="112745"/>
                </a:lnTo>
                <a:lnTo>
                  <a:pt x="34958" y="112793"/>
                </a:lnTo>
                <a:lnTo>
                  <a:pt x="35589" y="112781"/>
                </a:lnTo>
                <a:lnTo>
                  <a:pt x="36232" y="112709"/>
                </a:lnTo>
                <a:lnTo>
                  <a:pt x="36863" y="112566"/>
                </a:lnTo>
                <a:lnTo>
                  <a:pt x="37185" y="112471"/>
                </a:lnTo>
                <a:lnTo>
                  <a:pt x="73834" y="100493"/>
                </a:lnTo>
                <a:lnTo>
                  <a:pt x="74143" y="100386"/>
                </a:lnTo>
                <a:lnTo>
                  <a:pt x="74739" y="100124"/>
                </a:lnTo>
                <a:lnTo>
                  <a:pt x="75298" y="99802"/>
                </a:lnTo>
                <a:lnTo>
                  <a:pt x="75810" y="99433"/>
                </a:lnTo>
                <a:lnTo>
                  <a:pt x="76287" y="99028"/>
                </a:lnTo>
                <a:lnTo>
                  <a:pt x="76715" y="98576"/>
                </a:lnTo>
                <a:lnTo>
                  <a:pt x="77096" y="98088"/>
                </a:lnTo>
                <a:lnTo>
                  <a:pt x="77430" y="97564"/>
                </a:lnTo>
                <a:lnTo>
                  <a:pt x="77703" y="97004"/>
                </a:lnTo>
                <a:lnTo>
                  <a:pt x="77930" y="96433"/>
                </a:lnTo>
                <a:lnTo>
                  <a:pt x="78108" y="95837"/>
                </a:lnTo>
                <a:lnTo>
                  <a:pt x="78215" y="95218"/>
                </a:lnTo>
                <a:lnTo>
                  <a:pt x="78275" y="94599"/>
                </a:lnTo>
                <a:lnTo>
                  <a:pt x="78263" y="93968"/>
                </a:lnTo>
                <a:lnTo>
                  <a:pt x="78192" y="93325"/>
                </a:lnTo>
                <a:lnTo>
                  <a:pt x="78049" y="92694"/>
                </a:lnTo>
                <a:lnTo>
                  <a:pt x="77953" y="92373"/>
                </a:lnTo>
                <a:lnTo>
                  <a:pt x="49211" y="4441"/>
                </a:lnTo>
                <a:lnTo>
                  <a:pt x="49032" y="3953"/>
                </a:lnTo>
                <a:lnTo>
                  <a:pt x="48568" y="3048"/>
                </a:lnTo>
                <a:lnTo>
                  <a:pt x="47972" y="2239"/>
                </a:lnTo>
                <a:lnTo>
                  <a:pt x="47258" y="1536"/>
                </a:lnTo>
                <a:lnTo>
                  <a:pt x="46448" y="953"/>
                </a:lnTo>
                <a:lnTo>
                  <a:pt x="45567" y="500"/>
                </a:lnTo>
                <a:lnTo>
                  <a:pt x="44615" y="179"/>
                </a:lnTo>
                <a:lnTo>
                  <a:pt x="43603" y="24"/>
                </a:lnTo>
                <a:lnTo>
                  <a:pt x="43085" y="0"/>
                </a:ln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44"/>
          <p:cNvSpPr/>
          <p:nvPr/>
        </p:nvSpPr>
        <p:spPr>
          <a:xfrm>
            <a:off x="3657738" y="1739032"/>
            <a:ext cx="1827921" cy="2427837"/>
          </a:xfrm>
          <a:custGeom>
            <a:rect b="b" l="l" r="r" t="t"/>
            <a:pathLst>
              <a:path extrusionOk="0" h="90397" w="68060">
                <a:moveTo>
                  <a:pt x="43127" y="1"/>
                </a:moveTo>
                <a:lnTo>
                  <a:pt x="1" y="14099"/>
                </a:lnTo>
                <a:lnTo>
                  <a:pt x="24946" y="90397"/>
                </a:lnTo>
                <a:lnTo>
                  <a:pt x="68060" y="76299"/>
                </a:lnTo>
                <a:lnTo>
                  <a:pt x="43127" y="1"/>
                </a:lnTo>
                <a:close/>
              </a:path>
            </a:pathLst>
          </a:custGeom>
          <a:solidFill>
            <a:srgbClr val="FFFFFF"/>
          </a:solidFill>
          <a:ln cap="flat" cmpd="sng" w="9525">
            <a:solidFill>
              <a:srgbClr val="000000"/>
            </a:solidFill>
            <a:prstDash val="solid"/>
            <a:round/>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44"/>
          <p:cNvSpPr/>
          <p:nvPr/>
        </p:nvSpPr>
        <p:spPr>
          <a:xfrm>
            <a:off x="4797144" y="4012497"/>
            <a:ext cx="326829" cy="174305"/>
          </a:xfrm>
          <a:custGeom>
            <a:rect b="b" l="l" r="r" t="t"/>
            <a:pathLst>
              <a:path extrusionOk="0" h="6490" w="12169">
                <a:moveTo>
                  <a:pt x="10240" y="429"/>
                </a:moveTo>
                <a:lnTo>
                  <a:pt x="10752" y="476"/>
                </a:lnTo>
                <a:lnTo>
                  <a:pt x="11205" y="703"/>
                </a:lnTo>
                <a:lnTo>
                  <a:pt x="11550" y="1096"/>
                </a:lnTo>
                <a:lnTo>
                  <a:pt x="11645" y="1346"/>
                </a:lnTo>
                <a:lnTo>
                  <a:pt x="11693" y="1489"/>
                </a:lnTo>
                <a:lnTo>
                  <a:pt x="11764" y="1750"/>
                </a:lnTo>
                <a:lnTo>
                  <a:pt x="11717" y="2274"/>
                </a:lnTo>
                <a:lnTo>
                  <a:pt x="11490" y="2727"/>
                </a:lnTo>
                <a:lnTo>
                  <a:pt x="11097" y="3060"/>
                </a:lnTo>
                <a:lnTo>
                  <a:pt x="10847" y="3167"/>
                </a:lnTo>
                <a:lnTo>
                  <a:pt x="2227" y="5989"/>
                </a:lnTo>
                <a:lnTo>
                  <a:pt x="1965" y="6049"/>
                </a:lnTo>
                <a:lnTo>
                  <a:pt x="1441" y="6013"/>
                </a:lnTo>
                <a:lnTo>
                  <a:pt x="989" y="5775"/>
                </a:lnTo>
                <a:lnTo>
                  <a:pt x="655" y="5394"/>
                </a:lnTo>
                <a:lnTo>
                  <a:pt x="548" y="5144"/>
                </a:lnTo>
                <a:lnTo>
                  <a:pt x="488" y="5001"/>
                </a:lnTo>
                <a:lnTo>
                  <a:pt x="429" y="4727"/>
                </a:lnTo>
                <a:lnTo>
                  <a:pt x="465" y="4215"/>
                </a:lnTo>
                <a:lnTo>
                  <a:pt x="703" y="3763"/>
                </a:lnTo>
                <a:lnTo>
                  <a:pt x="1096" y="3429"/>
                </a:lnTo>
                <a:lnTo>
                  <a:pt x="1346" y="3322"/>
                </a:lnTo>
                <a:lnTo>
                  <a:pt x="9978" y="500"/>
                </a:lnTo>
                <a:lnTo>
                  <a:pt x="10240" y="429"/>
                </a:lnTo>
                <a:close/>
                <a:moveTo>
                  <a:pt x="10359" y="0"/>
                </a:moveTo>
                <a:lnTo>
                  <a:pt x="10002" y="48"/>
                </a:lnTo>
                <a:lnTo>
                  <a:pt x="9835" y="95"/>
                </a:lnTo>
                <a:lnTo>
                  <a:pt x="1215" y="2917"/>
                </a:lnTo>
                <a:lnTo>
                  <a:pt x="1036" y="2977"/>
                </a:lnTo>
                <a:lnTo>
                  <a:pt x="739" y="3155"/>
                </a:lnTo>
                <a:lnTo>
                  <a:pt x="477" y="3370"/>
                </a:lnTo>
                <a:lnTo>
                  <a:pt x="274" y="3644"/>
                </a:lnTo>
                <a:lnTo>
                  <a:pt x="119" y="3941"/>
                </a:lnTo>
                <a:lnTo>
                  <a:pt x="24" y="4263"/>
                </a:lnTo>
                <a:lnTo>
                  <a:pt x="0" y="4608"/>
                </a:lnTo>
                <a:lnTo>
                  <a:pt x="36" y="4953"/>
                </a:lnTo>
                <a:lnTo>
                  <a:pt x="84" y="5132"/>
                </a:lnTo>
                <a:lnTo>
                  <a:pt x="131" y="5275"/>
                </a:lnTo>
                <a:lnTo>
                  <a:pt x="191" y="5453"/>
                </a:lnTo>
                <a:lnTo>
                  <a:pt x="369" y="5751"/>
                </a:lnTo>
                <a:lnTo>
                  <a:pt x="596" y="6013"/>
                </a:lnTo>
                <a:lnTo>
                  <a:pt x="858" y="6215"/>
                </a:lnTo>
                <a:lnTo>
                  <a:pt x="1167" y="6370"/>
                </a:lnTo>
                <a:lnTo>
                  <a:pt x="1489" y="6466"/>
                </a:lnTo>
                <a:lnTo>
                  <a:pt x="1822" y="6489"/>
                </a:lnTo>
                <a:lnTo>
                  <a:pt x="2179" y="6454"/>
                </a:lnTo>
                <a:lnTo>
                  <a:pt x="2346" y="6406"/>
                </a:lnTo>
                <a:lnTo>
                  <a:pt x="10978" y="3572"/>
                </a:lnTo>
                <a:lnTo>
                  <a:pt x="11252" y="3465"/>
                </a:lnTo>
                <a:lnTo>
                  <a:pt x="11502" y="3310"/>
                </a:lnTo>
                <a:lnTo>
                  <a:pt x="11490" y="3310"/>
                </a:lnTo>
                <a:lnTo>
                  <a:pt x="11705" y="3132"/>
                </a:lnTo>
                <a:lnTo>
                  <a:pt x="12014" y="2691"/>
                </a:lnTo>
                <a:lnTo>
                  <a:pt x="12169" y="2179"/>
                </a:lnTo>
                <a:lnTo>
                  <a:pt x="12169" y="1631"/>
                </a:lnTo>
                <a:lnTo>
                  <a:pt x="12098" y="1369"/>
                </a:lnTo>
                <a:lnTo>
                  <a:pt x="12050" y="1215"/>
                </a:lnTo>
                <a:lnTo>
                  <a:pt x="11990" y="1048"/>
                </a:lnTo>
                <a:lnTo>
                  <a:pt x="11812" y="750"/>
                </a:lnTo>
                <a:lnTo>
                  <a:pt x="11586" y="488"/>
                </a:lnTo>
                <a:lnTo>
                  <a:pt x="11324" y="286"/>
                </a:lnTo>
                <a:lnTo>
                  <a:pt x="11014" y="131"/>
                </a:lnTo>
                <a:lnTo>
                  <a:pt x="10693" y="36"/>
                </a:lnTo>
                <a:lnTo>
                  <a:pt x="10359"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44"/>
          <p:cNvSpPr/>
          <p:nvPr/>
        </p:nvSpPr>
        <p:spPr>
          <a:xfrm>
            <a:off x="3719778" y="2307303"/>
            <a:ext cx="1424683" cy="435897"/>
          </a:xfrm>
          <a:custGeom>
            <a:rect b="b" l="l" r="r" t="t"/>
            <a:pathLst>
              <a:path extrusionOk="0" h="16230" w="53046">
                <a:moveTo>
                  <a:pt x="1" y="0"/>
                </a:moveTo>
                <a:lnTo>
                  <a:pt x="2656" y="8799"/>
                </a:lnTo>
                <a:lnTo>
                  <a:pt x="53045" y="16229"/>
                </a:lnTo>
                <a:lnTo>
                  <a:pt x="48926" y="3632"/>
                </a:lnTo>
                <a:lnTo>
                  <a:pt x="1"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44"/>
          <p:cNvSpPr/>
          <p:nvPr/>
        </p:nvSpPr>
        <p:spPr>
          <a:xfrm>
            <a:off x="6057730" y="1815393"/>
            <a:ext cx="1670959" cy="540845"/>
          </a:xfrm>
          <a:custGeom>
            <a:rect b="b" l="l" r="r" t="t"/>
            <a:pathLst>
              <a:path extrusionOk="0" h="19266" w="59523">
                <a:moveTo>
                  <a:pt x="298" y="1"/>
                </a:moveTo>
                <a:lnTo>
                  <a:pt x="191" y="13"/>
                </a:lnTo>
                <a:lnTo>
                  <a:pt x="36" y="156"/>
                </a:lnTo>
                <a:lnTo>
                  <a:pt x="24" y="263"/>
                </a:lnTo>
                <a:lnTo>
                  <a:pt x="0" y="18909"/>
                </a:lnTo>
                <a:lnTo>
                  <a:pt x="12" y="19016"/>
                </a:lnTo>
                <a:lnTo>
                  <a:pt x="155" y="19159"/>
                </a:lnTo>
                <a:lnTo>
                  <a:pt x="262" y="19171"/>
                </a:lnTo>
                <a:lnTo>
                  <a:pt x="59225" y="19266"/>
                </a:lnTo>
                <a:lnTo>
                  <a:pt x="59332" y="19254"/>
                </a:lnTo>
                <a:lnTo>
                  <a:pt x="59487" y="19111"/>
                </a:lnTo>
                <a:lnTo>
                  <a:pt x="59499" y="19004"/>
                </a:lnTo>
                <a:lnTo>
                  <a:pt x="59522" y="358"/>
                </a:lnTo>
                <a:lnTo>
                  <a:pt x="59510" y="251"/>
                </a:lnTo>
                <a:lnTo>
                  <a:pt x="59368" y="108"/>
                </a:lnTo>
                <a:lnTo>
                  <a:pt x="59260" y="96"/>
                </a:lnTo>
                <a:lnTo>
                  <a:pt x="298" y="1"/>
                </a:lnTo>
                <a:close/>
              </a:path>
            </a:pathLst>
          </a:custGeom>
          <a:solidFill>
            <a:srgbClr val="5FB49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44"/>
          <p:cNvSpPr/>
          <p:nvPr/>
        </p:nvSpPr>
        <p:spPr>
          <a:xfrm>
            <a:off x="6173390" y="1948093"/>
            <a:ext cx="272780" cy="272780"/>
          </a:xfrm>
          <a:custGeom>
            <a:rect b="b" l="l" r="r" t="t"/>
            <a:pathLst>
              <a:path extrusionOk="0" h="9717" w="9717">
                <a:moveTo>
                  <a:pt x="4870" y="1"/>
                </a:moveTo>
                <a:lnTo>
                  <a:pt x="4501" y="13"/>
                </a:lnTo>
                <a:lnTo>
                  <a:pt x="3787" y="120"/>
                </a:lnTo>
                <a:lnTo>
                  <a:pt x="3108" y="322"/>
                </a:lnTo>
                <a:lnTo>
                  <a:pt x="2465" y="632"/>
                </a:lnTo>
                <a:lnTo>
                  <a:pt x="1881" y="1013"/>
                </a:lnTo>
                <a:lnTo>
                  <a:pt x="1346" y="1489"/>
                </a:lnTo>
                <a:lnTo>
                  <a:pt x="893" y="2037"/>
                </a:lnTo>
                <a:lnTo>
                  <a:pt x="524" y="2656"/>
                </a:lnTo>
                <a:lnTo>
                  <a:pt x="369" y="2989"/>
                </a:lnTo>
                <a:lnTo>
                  <a:pt x="238" y="3335"/>
                </a:lnTo>
                <a:lnTo>
                  <a:pt x="60" y="4037"/>
                </a:lnTo>
                <a:lnTo>
                  <a:pt x="0" y="4752"/>
                </a:lnTo>
                <a:lnTo>
                  <a:pt x="36" y="5454"/>
                </a:lnTo>
                <a:lnTo>
                  <a:pt x="167" y="6145"/>
                </a:lnTo>
                <a:lnTo>
                  <a:pt x="405" y="6811"/>
                </a:lnTo>
                <a:lnTo>
                  <a:pt x="738" y="7442"/>
                </a:lnTo>
                <a:lnTo>
                  <a:pt x="1167" y="8026"/>
                </a:lnTo>
                <a:lnTo>
                  <a:pt x="1417" y="8288"/>
                </a:lnTo>
                <a:lnTo>
                  <a:pt x="1679" y="8538"/>
                </a:lnTo>
                <a:lnTo>
                  <a:pt x="2263" y="8978"/>
                </a:lnTo>
                <a:lnTo>
                  <a:pt x="2894" y="9312"/>
                </a:lnTo>
                <a:lnTo>
                  <a:pt x="3560" y="9550"/>
                </a:lnTo>
                <a:lnTo>
                  <a:pt x="4251" y="9681"/>
                </a:lnTo>
                <a:lnTo>
                  <a:pt x="4953" y="9717"/>
                </a:lnTo>
                <a:lnTo>
                  <a:pt x="5668" y="9657"/>
                </a:lnTo>
                <a:lnTo>
                  <a:pt x="6370" y="9479"/>
                </a:lnTo>
                <a:lnTo>
                  <a:pt x="6716" y="9348"/>
                </a:lnTo>
                <a:lnTo>
                  <a:pt x="7049" y="9205"/>
                </a:lnTo>
                <a:lnTo>
                  <a:pt x="7668" y="8836"/>
                </a:lnTo>
                <a:lnTo>
                  <a:pt x="8216" y="8383"/>
                </a:lnTo>
                <a:lnTo>
                  <a:pt x="8692" y="7847"/>
                </a:lnTo>
                <a:lnTo>
                  <a:pt x="9085" y="7264"/>
                </a:lnTo>
                <a:lnTo>
                  <a:pt x="9395" y="6633"/>
                </a:lnTo>
                <a:lnTo>
                  <a:pt x="9597" y="5942"/>
                </a:lnTo>
                <a:lnTo>
                  <a:pt x="9704" y="5228"/>
                </a:lnTo>
                <a:lnTo>
                  <a:pt x="9716" y="4871"/>
                </a:lnTo>
                <a:lnTo>
                  <a:pt x="9704" y="4371"/>
                </a:lnTo>
                <a:lnTo>
                  <a:pt x="9514" y="3418"/>
                </a:lnTo>
                <a:lnTo>
                  <a:pt x="9145" y="2549"/>
                </a:lnTo>
                <a:lnTo>
                  <a:pt x="8621" y="1763"/>
                </a:lnTo>
                <a:lnTo>
                  <a:pt x="7966" y="1108"/>
                </a:lnTo>
                <a:lnTo>
                  <a:pt x="7180" y="584"/>
                </a:lnTo>
                <a:lnTo>
                  <a:pt x="6311" y="215"/>
                </a:lnTo>
                <a:lnTo>
                  <a:pt x="5370" y="13"/>
                </a:lnTo>
                <a:lnTo>
                  <a:pt x="4870"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44"/>
          <p:cNvSpPr/>
          <p:nvPr/>
        </p:nvSpPr>
        <p:spPr>
          <a:xfrm>
            <a:off x="6578510" y="2035680"/>
            <a:ext cx="814580" cy="1039"/>
          </a:xfrm>
          <a:custGeom>
            <a:rect b="b" l="l" r="r" t="t"/>
            <a:pathLst>
              <a:path extrusionOk="0" fill="none" h="37" w="29017">
                <a:moveTo>
                  <a:pt x="0" y="0"/>
                </a:moveTo>
                <a:lnTo>
                  <a:pt x="29017" y="36"/>
                </a:lnTo>
              </a:path>
            </a:pathLst>
          </a:custGeom>
          <a:noFill/>
          <a:ln cap="rnd" cmpd="sng" w="9525">
            <a:solidFill>
              <a:srgbClr val="FFFFFF"/>
            </a:solidFill>
            <a:prstDash val="solid"/>
            <a:round/>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44"/>
          <p:cNvSpPr/>
          <p:nvPr/>
        </p:nvSpPr>
        <p:spPr>
          <a:xfrm>
            <a:off x="6578510" y="2149993"/>
            <a:ext cx="516113" cy="1039"/>
          </a:xfrm>
          <a:custGeom>
            <a:rect b="b" l="l" r="r" t="t"/>
            <a:pathLst>
              <a:path extrusionOk="0" fill="none" h="37" w="18385">
                <a:moveTo>
                  <a:pt x="0" y="0"/>
                </a:moveTo>
                <a:lnTo>
                  <a:pt x="18384" y="36"/>
                </a:lnTo>
              </a:path>
            </a:pathLst>
          </a:custGeom>
          <a:noFill/>
          <a:ln cap="rnd" cmpd="sng" w="9525">
            <a:solidFill>
              <a:srgbClr val="FFFFFF"/>
            </a:solidFill>
            <a:prstDash val="solid"/>
            <a:round/>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44"/>
          <p:cNvSpPr/>
          <p:nvPr/>
        </p:nvSpPr>
        <p:spPr>
          <a:xfrm>
            <a:off x="1043725" y="3608474"/>
            <a:ext cx="758126" cy="590982"/>
          </a:xfrm>
          <a:custGeom>
            <a:rect b="b" l="l" r="r" t="t"/>
            <a:pathLst>
              <a:path extrusionOk="0" h="21052" w="27006">
                <a:moveTo>
                  <a:pt x="418" y="0"/>
                </a:moveTo>
                <a:lnTo>
                  <a:pt x="251" y="72"/>
                </a:lnTo>
                <a:lnTo>
                  <a:pt x="132" y="203"/>
                </a:lnTo>
                <a:lnTo>
                  <a:pt x="60" y="369"/>
                </a:lnTo>
                <a:lnTo>
                  <a:pt x="49" y="465"/>
                </a:lnTo>
                <a:lnTo>
                  <a:pt x="1" y="17075"/>
                </a:lnTo>
                <a:lnTo>
                  <a:pt x="13" y="17170"/>
                </a:lnTo>
                <a:lnTo>
                  <a:pt x="84" y="17337"/>
                </a:lnTo>
                <a:lnTo>
                  <a:pt x="203" y="17468"/>
                </a:lnTo>
                <a:lnTo>
                  <a:pt x="370" y="17539"/>
                </a:lnTo>
                <a:lnTo>
                  <a:pt x="465" y="17539"/>
                </a:lnTo>
                <a:lnTo>
                  <a:pt x="11086" y="17575"/>
                </a:lnTo>
                <a:lnTo>
                  <a:pt x="13015" y="20766"/>
                </a:lnTo>
                <a:lnTo>
                  <a:pt x="13122" y="20909"/>
                </a:lnTo>
                <a:lnTo>
                  <a:pt x="13408" y="21051"/>
                </a:lnTo>
                <a:lnTo>
                  <a:pt x="13729" y="21051"/>
                </a:lnTo>
                <a:lnTo>
                  <a:pt x="14015" y="20897"/>
                </a:lnTo>
                <a:lnTo>
                  <a:pt x="14110" y="20754"/>
                </a:lnTo>
                <a:lnTo>
                  <a:pt x="15920" y="17587"/>
                </a:lnTo>
                <a:lnTo>
                  <a:pt x="26482" y="17610"/>
                </a:lnTo>
                <a:lnTo>
                  <a:pt x="26577" y="17610"/>
                </a:lnTo>
                <a:lnTo>
                  <a:pt x="26755" y="17539"/>
                </a:lnTo>
                <a:lnTo>
                  <a:pt x="26886" y="17420"/>
                </a:lnTo>
                <a:lnTo>
                  <a:pt x="26958" y="17253"/>
                </a:lnTo>
                <a:lnTo>
                  <a:pt x="26958" y="17158"/>
                </a:lnTo>
                <a:lnTo>
                  <a:pt x="27005" y="536"/>
                </a:lnTo>
                <a:lnTo>
                  <a:pt x="27005" y="441"/>
                </a:lnTo>
                <a:lnTo>
                  <a:pt x="26934" y="274"/>
                </a:lnTo>
                <a:lnTo>
                  <a:pt x="26803" y="155"/>
                </a:lnTo>
                <a:lnTo>
                  <a:pt x="26636" y="84"/>
                </a:lnTo>
                <a:lnTo>
                  <a:pt x="26541" y="72"/>
                </a:lnTo>
                <a:lnTo>
                  <a:pt x="513" y="0"/>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44"/>
          <p:cNvSpPr/>
          <p:nvPr/>
        </p:nvSpPr>
        <p:spPr>
          <a:xfrm>
            <a:off x="1707428" y="2444706"/>
            <a:ext cx="1280190" cy="823619"/>
          </a:xfrm>
          <a:custGeom>
            <a:rect b="b" l="l" r="r" t="t"/>
            <a:pathLst>
              <a:path extrusionOk="0" h="29339" w="45603">
                <a:moveTo>
                  <a:pt x="1072" y="0"/>
                </a:moveTo>
                <a:lnTo>
                  <a:pt x="857" y="24"/>
                </a:lnTo>
                <a:lnTo>
                  <a:pt x="476" y="179"/>
                </a:lnTo>
                <a:lnTo>
                  <a:pt x="203" y="465"/>
                </a:lnTo>
                <a:lnTo>
                  <a:pt x="36" y="834"/>
                </a:lnTo>
                <a:lnTo>
                  <a:pt x="24" y="1048"/>
                </a:lnTo>
                <a:lnTo>
                  <a:pt x="0" y="23611"/>
                </a:lnTo>
                <a:lnTo>
                  <a:pt x="12" y="23826"/>
                </a:lnTo>
                <a:lnTo>
                  <a:pt x="179" y="24195"/>
                </a:lnTo>
                <a:lnTo>
                  <a:pt x="465" y="24481"/>
                </a:lnTo>
                <a:lnTo>
                  <a:pt x="834" y="24635"/>
                </a:lnTo>
                <a:lnTo>
                  <a:pt x="1048" y="24647"/>
                </a:lnTo>
                <a:lnTo>
                  <a:pt x="40662" y="24695"/>
                </a:lnTo>
                <a:lnTo>
                  <a:pt x="44424" y="29088"/>
                </a:lnTo>
                <a:lnTo>
                  <a:pt x="44496" y="29172"/>
                </a:lnTo>
                <a:lnTo>
                  <a:pt x="44674" y="29291"/>
                </a:lnTo>
                <a:lnTo>
                  <a:pt x="44877" y="29339"/>
                </a:lnTo>
                <a:lnTo>
                  <a:pt x="45067" y="29315"/>
                </a:lnTo>
                <a:lnTo>
                  <a:pt x="45258" y="29255"/>
                </a:lnTo>
                <a:lnTo>
                  <a:pt x="45412" y="29136"/>
                </a:lnTo>
                <a:lnTo>
                  <a:pt x="45532" y="28969"/>
                </a:lnTo>
                <a:lnTo>
                  <a:pt x="45603" y="28767"/>
                </a:lnTo>
                <a:lnTo>
                  <a:pt x="45603" y="28660"/>
                </a:lnTo>
                <a:lnTo>
                  <a:pt x="45591" y="20230"/>
                </a:lnTo>
                <a:lnTo>
                  <a:pt x="45603" y="1096"/>
                </a:lnTo>
                <a:lnTo>
                  <a:pt x="45591" y="881"/>
                </a:lnTo>
                <a:lnTo>
                  <a:pt x="45436" y="500"/>
                </a:lnTo>
                <a:lnTo>
                  <a:pt x="45151" y="227"/>
                </a:lnTo>
                <a:lnTo>
                  <a:pt x="44781" y="60"/>
                </a:lnTo>
                <a:lnTo>
                  <a:pt x="44567" y="48"/>
                </a:lnTo>
                <a:lnTo>
                  <a:pt x="1072" y="0"/>
                </a:lnTo>
                <a:close/>
              </a:path>
            </a:pathLst>
          </a:custGeom>
          <a:solidFill>
            <a:srgbClr val="E8E9B6"/>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44"/>
          <p:cNvSpPr/>
          <p:nvPr/>
        </p:nvSpPr>
        <p:spPr>
          <a:xfrm>
            <a:off x="2016258" y="2725799"/>
            <a:ext cx="115687" cy="115687"/>
          </a:xfrm>
          <a:custGeom>
            <a:rect b="b" l="l" r="r" t="t"/>
            <a:pathLst>
              <a:path extrusionOk="0" fill="none" h="4121" w="4121">
                <a:moveTo>
                  <a:pt x="4121" y="2049"/>
                </a:moveTo>
                <a:lnTo>
                  <a:pt x="4109" y="2382"/>
                </a:lnTo>
                <a:lnTo>
                  <a:pt x="3918" y="2978"/>
                </a:lnTo>
                <a:lnTo>
                  <a:pt x="3573" y="3466"/>
                </a:lnTo>
                <a:lnTo>
                  <a:pt x="3121" y="3823"/>
                </a:lnTo>
                <a:lnTo>
                  <a:pt x="2585" y="4049"/>
                </a:lnTo>
                <a:lnTo>
                  <a:pt x="2001" y="4121"/>
                </a:lnTo>
                <a:lnTo>
                  <a:pt x="1418" y="4013"/>
                </a:lnTo>
                <a:lnTo>
                  <a:pt x="870" y="3740"/>
                </a:lnTo>
                <a:lnTo>
                  <a:pt x="620" y="3513"/>
                </a:lnTo>
                <a:lnTo>
                  <a:pt x="394" y="3263"/>
                </a:lnTo>
                <a:lnTo>
                  <a:pt x="108" y="2704"/>
                </a:lnTo>
                <a:lnTo>
                  <a:pt x="1" y="2120"/>
                </a:lnTo>
                <a:lnTo>
                  <a:pt x="72" y="1549"/>
                </a:lnTo>
                <a:lnTo>
                  <a:pt x="287" y="1013"/>
                </a:lnTo>
                <a:lnTo>
                  <a:pt x="656" y="549"/>
                </a:lnTo>
                <a:lnTo>
                  <a:pt x="1132" y="215"/>
                </a:lnTo>
                <a:lnTo>
                  <a:pt x="1727" y="25"/>
                </a:lnTo>
                <a:lnTo>
                  <a:pt x="2061" y="1"/>
                </a:lnTo>
                <a:lnTo>
                  <a:pt x="2275" y="13"/>
                </a:lnTo>
                <a:lnTo>
                  <a:pt x="2680" y="84"/>
                </a:lnTo>
                <a:lnTo>
                  <a:pt x="3049" y="251"/>
                </a:lnTo>
                <a:lnTo>
                  <a:pt x="3371" y="465"/>
                </a:lnTo>
                <a:lnTo>
                  <a:pt x="3656" y="739"/>
                </a:lnTo>
                <a:lnTo>
                  <a:pt x="3871" y="1073"/>
                </a:lnTo>
                <a:lnTo>
                  <a:pt x="4025" y="1442"/>
                </a:lnTo>
                <a:lnTo>
                  <a:pt x="4109" y="1835"/>
                </a:lnTo>
                <a:lnTo>
                  <a:pt x="4121" y="2049"/>
                </a:lnTo>
                <a:close/>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44"/>
          <p:cNvSpPr/>
          <p:nvPr/>
        </p:nvSpPr>
        <p:spPr>
          <a:xfrm>
            <a:off x="2263609" y="2725462"/>
            <a:ext cx="115350" cy="115350"/>
          </a:xfrm>
          <a:custGeom>
            <a:rect b="b" l="l" r="r" t="t"/>
            <a:pathLst>
              <a:path extrusionOk="0" fill="none" h="4109" w="4109">
                <a:moveTo>
                  <a:pt x="4109" y="2049"/>
                </a:moveTo>
                <a:lnTo>
                  <a:pt x="4097" y="2382"/>
                </a:lnTo>
                <a:lnTo>
                  <a:pt x="3906" y="2966"/>
                </a:lnTo>
                <a:lnTo>
                  <a:pt x="3561" y="3454"/>
                </a:lnTo>
                <a:lnTo>
                  <a:pt x="3109" y="3823"/>
                </a:lnTo>
                <a:lnTo>
                  <a:pt x="2573" y="4037"/>
                </a:lnTo>
                <a:lnTo>
                  <a:pt x="2001" y="4109"/>
                </a:lnTo>
                <a:lnTo>
                  <a:pt x="1418" y="4014"/>
                </a:lnTo>
                <a:lnTo>
                  <a:pt x="858" y="3728"/>
                </a:lnTo>
                <a:lnTo>
                  <a:pt x="608" y="3502"/>
                </a:lnTo>
                <a:lnTo>
                  <a:pt x="382" y="3252"/>
                </a:lnTo>
                <a:lnTo>
                  <a:pt x="96" y="2704"/>
                </a:lnTo>
                <a:lnTo>
                  <a:pt x="1" y="2120"/>
                </a:lnTo>
                <a:lnTo>
                  <a:pt x="61" y="1537"/>
                </a:lnTo>
                <a:lnTo>
                  <a:pt x="287" y="1001"/>
                </a:lnTo>
                <a:lnTo>
                  <a:pt x="644" y="549"/>
                </a:lnTo>
                <a:lnTo>
                  <a:pt x="1120" y="203"/>
                </a:lnTo>
                <a:lnTo>
                  <a:pt x="1716" y="13"/>
                </a:lnTo>
                <a:lnTo>
                  <a:pt x="2049" y="1"/>
                </a:lnTo>
                <a:lnTo>
                  <a:pt x="2263" y="1"/>
                </a:lnTo>
                <a:lnTo>
                  <a:pt x="2668" y="84"/>
                </a:lnTo>
                <a:lnTo>
                  <a:pt x="3037" y="239"/>
                </a:lnTo>
                <a:lnTo>
                  <a:pt x="3359" y="453"/>
                </a:lnTo>
                <a:lnTo>
                  <a:pt x="3644" y="739"/>
                </a:lnTo>
                <a:lnTo>
                  <a:pt x="3859" y="1061"/>
                </a:lnTo>
                <a:lnTo>
                  <a:pt x="4025" y="1430"/>
                </a:lnTo>
                <a:lnTo>
                  <a:pt x="4097" y="1835"/>
                </a:lnTo>
                <a:lnTo>
                  <a:pt x="4109" y="2049"/>
                </a:lnTo>
                <a:close/>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44"/>
          <p:cNvSpPr/>
          <p:nvPr/>
        </p:nvSpPr>
        <p:spPr>
          <a:xfrm>
            <a:off x="2510650" y="2724817"/>
            <a:ext cx="115322" cy="115659"/>
          </a:xfrm>
          <a:custGeom>
            <a:rect b="b" l="l" r="r" t="t"/>
            <a:pathLst>
              <a:path extrusionOk="0" fill="none" h="4120" w="4108">
                <a:moveTo>
                  <a:pt x="4108" y="2048"/>
                </a:moveTo>
                <a:lnTo>
                  <a:pt x="4096" y="2382"/>
                </a:lnTo>
                <a:lnTo>
                  <a:pt x="3905" y="2977"/>
                </a:lnTo>
                <a:lnTo>
                  <a:pt x="3572" y="3465"/>
                </a:lnTo>
                <a:lnTo>
                  <a:pt x="3108" y="3822"/>
                </a:lnTo>
                <a:lnTo>
                  <a:pt x="2572" y="4048"/>
                </a:lnTo>
                <a:lnTo>
                  <a:pt x="2000" y="4120"/>
                </a:lnTo>
                <a:lnTo>
                  <a:pt x="1417" y="4013"/>
                </a:lnTo>
                <a:lnTo>
                  <a:pt x="857" y="3727"/>
                </a:lnTo>
                <a:lnTo>
                  <a:pt x="607" y="3501"/>
                </a:lnTo>
                <a:lnTo>
                  <a:pt x="381" y="3251"/>
                </a:lnTo>
                <a:lnTo>
                  <a:pt x="95" y="2703"/>
                </a:lnTo>
                <a:lnTo>
                  <a:pt x="0" y="2120"/>
                </a:lnTo>
                <a:lnTo>
                  <a:pt x="60" y="1548"/>
                </a:lnTo>
                <a:lnTo>
                  <a:pt x="286" y="1012"/>
                </a:lnTo>
                <a:lnTo>
                  <a:pt x="643" y="548"/>
                </a:lnTo>
                <a:lnTo>
                  <a:pt x="1131" y="203"/>
                </a:lnTo>
                <a:lnTo>
                  <a:pt x="1715" y="12"/>
                </a:lnTo>
                <a:lnTo>
                  <a:pt x="2060" y="0"/>
                </a:lnTo>
                <a:lnTo>
                  <a:pt x="2262" y="0"/>
                </a:lnTo>
                <a:lnTo>
                  <a:pt x="2667" y="84"/>
                </a:lnTo>
                <a:lnTo>
                  <a:pt x="3036" y="238"/>
                </a:lnTo>
                <a:lnTo>
                  <a:pt x="3370" y="465"/>
                </a:lnTo>
                <a:lnTo>
                  <a:pt x="3644" y="738"/>
                </a:lnTo>
                <a:lnTo>
                  <a:pt x="3870" y="1072"/>
                </a:lnTo>
                <a:lnTo>
                  <a:pt x="4025" y="1441"/>
                </a:lnTo>
                <a:lnTo>
                  <a:pt x="4108" y="1834"/>
                </a:lnTo>
                <a:lnTo>
                  <a:pt x="4108" y="2048"/>
                </a:lnTo>
                <a:close/>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44"/>
          <p:cNvSpPr/>
          <p:nvPr/>
        </p:nvSpPr>
        <p:spPr>
          <a:xfrm>
            <a:off x="5838026" y="3699075"/>
            <a:ext cx="2667849" cy="1446102"/>
          </a:xfrm>
          <a:custGeom>
            <a:rect b="b" l="l" r="r" t="t"/>
            <a:pathLst>
              <a:path extrusionOk="0" h="42639" w="78657">
                <a:moveTo>
                  <a:pt x="28338" y="1"/>
                </a:moveTo>
                <a:lnTo>
                  <a:pt x="0" y="36269"/>
                </a:lnTo>
                <a:lnTo>
                  <a:pt x="5561" y="42639"/>
                </a:lnTo>
                <a:lnTo>
                  <a:pt x="78656" y="42639"/>
                </a:lnTo>
                <a:lnTo>
                  <a:pt x="28338" y="1"/>
                </a:lnTo>
                <a:close/>
              </a:path>
            </a:pathLst>
          </a:custGeom>
          <a:solidFill>
            <a:srgbClr val="93C9B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44"/>
          <p:cNvSpPr/>
          <p:nvPr/>
        </p:nvSpPr>
        <p:spPr>
          <a:xfrm>
            <a:off x="1297448" y="3740837"/>
            <a:ext cx="251052" cy="234349"/>
          </a:xfrm>
          <a:custGeom>
            <a:rect b="b" l="l" r="r" t="t"/>
            <a:pathLst>
              <a:path extrusionOk="0" fill="none" h="8348" w="8943">
                <a:moveTo>
                  <a:pt x="8216" y="822"/>
                </a:moveTo>
                <a:lnTo>
                  <a:pt x="8049" y="631"/>
                </a:lnTo>
                <a:lnTo>
                  <a:pt x="7644" y="322"/>
                </a:lnTo>
                <a:lnTo>
                  <a:pt x="7180" y="120"/>
                </a:lnTo>
                <a:lnTo>
                  <a:pt x="6692" y="12"/>
                </a:lnTo>
                <a:lnTo>
                  <a:pt x="6430" y="0"/>
                </a:lnTo>
                <a:lnTo>
                  <a:pt x="6239" y="12"/>
                </a:lnTo>
                <a:lnTo>
                  <a:pt x="5870" y="72"/>
                </a:lnTo>
                <a:lnTo>
                  <a:pt x="5513" y="203"/>
                </a:lnTo>
                <a:lnTo>
                  <a:pt x="5180" y="393"/>
                </a:lnTo>
                <a:lnTo>
                  <a:pt x="5037" y="512"/>
                </a:lnTo>
                <a:lnTo>
                  <a:pt x="4870" y="655"/>
                </a:lnTo>
                <a:lnTo>
                  <a:pt x="4584" y="965"/>
                </a:lnTo>
                <a:lnTo>
                  <a:pt x="4465" y="1143"/>
                </a:lnTo>
                <a:lnTo>
                  <a:pt x="4346" y="965"/>
                </a:lnTo>
                <a:lnTo>
                  <a:pt x="4060" y="655"/>
                </a:lnTo>
                <a:lnTo>
                  <a:pt x="3894" y="524"/>
                </a:lnTo>
                <a:lnTo>
                  <a:pt x="3751" y="405"/>
                </a:lnTo>
                <a:lnTo>
                  <a:pt x="3417" y="215"/>
                </a:lnTo>
                <a:lnTo>
                  <a:pt x="3060" y="84"/>
                </a:lnTo>
                <a:lnTo>
                  <a:pt x="2679" y="24"/>
                </a:lnTo>
                <a:lnTo>
                  <a:pt x="2489" y="12"/>
                </a:lnTo>
                <a:lnTo>
                  <a:pt x="2239" y="24"/>
                </a:lnTo>
                <a:lnTo>
                  <a:pt x="1739" y="131"/>
                </a:lnTo>
                <a:lnTo>
                  <a:pt x="1286" y="346"/>
                </a:lnTo>
                <a:lnTo>
                  <a:pt x="881" y="643"/>
                </a:lnTo>
                <a:lnTo>
                  <a:pt x="703" y="834"/>
                </a:lnTo>
                <a:lnTo>
                  <a:pt x="536" y="1048"/>
                </a:lnTo>
                <a:lnTo>
                  <a:pt x="274" y="1525"/>
                </a:lnTo>
                <a:lnTo>
                  <a:pt x="95" y="2025"/>
                </a:lnTo>
                <a:lnTo>
                  <a:pt x="0" y="2560"/>
                </a:lnTo>
                <a:lnTo>
                  <a:pt x="0" y="2834"/>
                </a:lnTo>
                <a:lnTo>
                  <a:pt x="12" y="3132"/>
                </a:lnTo>
                <a:lnTo>
                  <a:pt x="119" y="3703"/>
                </a:lnTo>
                <a:lnTo>
                  <a:pt x="345" y="4275"/>
                </a:lnTo>
                <a:lnTo>
                  <a:pt x="679" y="4835"/>
                </a:lnTo>
                <a:lnTo>
                  <a:pt x="893" y="5120"/>
                </a:lnTo>
                <a:lnTo>
                  <a:pt x="1334" y="5632"/>
                </a:lnTo>
                <a:lnTo>
                  <a:pt x="2453" y="6716"/>
                </a:lnTo>
                <a:lnTo>
                  <a:pt x="3120" y="7299"/>
                </a:lnTo>
                <a:lnTo>
                  <a:pt x="3596" y="7728"/>
                </a:lnTo>
                <a:lnTo>
                  <a:pt x="4132" y="8216"/>
                </a:lnTo>
                <a:lnTo>
                  <a:pt x="4215" y="8276"/>
                </a:lnTo>
                <a:lnTo>
                  <a:pt x="4394" y="8347"/>
                </a:lnTo>
                <a:lnTo>
                  <a:pt x="4572" y="8347"/>
                </a:lnTo>
                <a:lnTo>
                  <a:pt x="4751" y="8276"/>
                </a:lnTo>
                <a:lnTo>
                  <a:pt x="4822" y="8216"/>
                </a:lnTo>
                <a:lnTo>
                  <a:pt x="5358" y="7728"/>
                </a:lnTo>
                <a:lnTo>
                  <a:pt x="5846" y="7299"/>
                </a:lnTo>
                <a:lnTo>
                  <a:pt x="6501" y="6704"/>
                </a:lnTo>
                <a:lnTo>
                  <a:pt x="7620" y="5620"/>
                </a:lnTo>
                <a:lnTo>
                  <a:pt x="8061" y="5108"/>
                </a:lnTo>
                <a:lnTo>
                  <a:pt x="8275" y="4811"/>
                </a:lnTo>
                <a:lnTo>
                  <a:pt x="8609" y="4251"/>
                </a:lnTo>
                <a:lnTo>
                  <a:pt x="8823" y="3692"/>
                </a:lnTo>
                <a:lnTo>
                  <a:pt x="8930" y="3108"/>
                </a:lnTo>
                <a:lnTo>
                  <a:pt x="8942" y="2822"/>
                </a:lnTo>
                <a:lnTo>
                  <a:pt x="8930" y="2548"/>
                </a:lnTo>
                <a:lnTo>
                  <a:pt x="8847" y="2013"/>
                </a:lnTo>
                <a:lnTo>
                  <a:pt x="8656" y="1501"/>
                </a:lnTo>
                <a:lnTo>
                  <a:pt x="8394" y="1024"/>
                </a:lnTo>
                <a:lnTo>
                  <a:pt x="8216" y="822"/>
                </a:lnTo>
                <a:close/>
              </a:path>
            </a:pathLst>
          </a:custGeom>
          <a:noFill/>
          <a:ln cap="flat" cmpd="sng" w="9525">
            <a:solidFill>
              <a:srgbClr val="FFFFFF"/>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44"/>
          <p:cNvSpPr/>
          <p:nvPr/>
        </p:nvSpPr>
        <p:spPr>
          <a:xfrm>
            <a:off x="7229633" y="3064521"/>
            <a:ext cx="758126" cy="590982"/>
          </a:xfrm>
          <a:custGeom>
            <a:rect b="b" l="l" r="r" t="t"/>
            <a:pathLst>
              <a:path extrusionOk="0" h="21052" w="27006">
                <a:moveTo>
                  <a:pt x="417" y="0"/>
                </a:moveTo>
                <a:lnTo>
                  <a:pt x="251" y="72"/>
                </a:lnTo>
                <a:lnTo>
                  <a:pt x="120" y="191"/>
                </a:lnTo>
                <a:lnTo>
                  <a:pt x="60" y="357"/>
                </a:lnTo>
                <a:lnTo>
                  <a:pt x="48" y="453"/>
                </a:lnTo>
                <a:lnTo>
                  <a:pt x="1" y="17075"/>
                </a:lnTo>
                <a:lnTo>
                  <a:pt x="12" y="17170"/>
                </a:lnTo>
                <a:lnTo>
                  <a:pt x="72" y="17336"/>
                </a:lnTo>
                <a:lnTo>
                  <a:pt x="203" y="17456"/>
                </a:lnTo>
                <a:lnTo>
                  <a:pt x="370" y="17527"/>
                </a:lnTo>
                <a:lnTo>
                  <a:pt x="465" y="17539"/>
                </a:lnTo>
                <a:lnTo>
                  <a:pt x="11086" y="17563"/>
                </a:lnTo>
                <a:lnTo>
                  <a:pt x="13015" y="20766"/>
                </a:lnTo>
                <a:lnTo>
                  <a:pt x="13122" y="20897"/>
                </a:lnTo>
                <a:lnTo>
                  <a:pt x="13408" y="21051"/>
                </a:lnTo>
                <a:lnTo>
                  <a:pt x="13717" y="21039"/>
                </a:lnTo>
                <a:lnTo>
                  <a:pt x="14003" y="20885"/>
                </a:lnTo>
                <a:lnTo>
                  <a:pt x="14110" y="20754"/>
                </a:lnTo>
                <a:lnTo>
                  <a:pt x="15908" y="17587"/>
                </a:lnTo>
                <a:lnTo>
                  <a:pt x="26481" y="17610"/>
                </a:lnTo>
                <a:lnTo>
                  <a:pt x="26576" y="17610"/>
                </a:lnTo>
                <a:lnTo>
                  <a:pt x="26743" y="17539"/>
                </a:lnTo>
                <a:lnTo>
                  <a:pt x="26874" y="17408"/>
                </a:lnTo>
                <a:lnTo>
                  <a:pt x="26946" y="17241"/>
                </a:lnTo>
                <a:lnTo>
                  <a:pt x="26957" y="17146"/>
                </a:lnTo>
                <a:lnTo>
                  <a:pt x="27005" y="536"/>
                </a:lnTo>
                <a:lnTo>
                  <a:pt x="26993" y="441"/>
                </a:lnTo>
                <a:lnTo>
                  <a:pt x="26934" y="274"/>
                </a:lnTo>
                <a:lnTo>
                  <a:pt x="26803" y="143"/>
                </a:lnTo>
                <a:lnTo>
                  <a:pt x="26636" y="72"/>
                </a:lnTo>
                <a:lnTo>
                  <a:pt x="26541" y="60"/>
                </a:lnTo>
                <a:lnTo>
                  <a:pt x="513" y="0"/>
                </a:lnTo>
                <a:close/>
              </a:path>
            </a:pathLst>
          </a:custGeom>
          <a:solidFill>
            <a:srgbClr val="E8E9B6"/>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44"/>
          <p:cNvSpPr/>
          <p:nvPr/>
        </p:nvSpPr>
        <p:spPr>
          <a:xfrm>
            <a:off x="7483328" y="3196884"/>
            <a:ext cx="250715" cy="234321"/>
          </a:xfrm>
          <a:custGeom>
            <a:rect b="b" l="l" r="r" t="t"/>
            <a:pathLst>
              <a:path extrusionOk="0" fill="none" h="8347" w="8931">
                <a:moveTo>
                  <a:pt x="8216" y="810"/>
                </a:moveTo>
                <a:lnTo>
                  <a:pt x="8038" y="619"/>
                </a:lnTo>
                <a:lnTo>
                  <a:pt x="7633" y="322"/>
                </a:lnTo>
                <a:lnTo>
                  <a:pt x="7181" y="107"/>
                </a:lnTo>
                <a:lnTo>
                  <a:pt x="6680" y="0"/>
                </a:lnTo>
                <a:lnTo>
                  <a:pt x="6430" y="0"/>
                </a:lnTo>
                <a:lnTo>
                  <a:pt x="6240" y="0"/>
                </a:lnTo>
                <a:lnTo>
                  <a:pt x="5859" y="72"/>
                </a:lnTo>
                <a:lnTo>
                  <a:pt x="5502" y="203"/>
                </a:lnTo>
                <a:lnTo>
                  <a:pt x="5180" y="393"/>
                </a:lnTo>
                <a:lnTo>
                  <a:pt x="5025" y="512"/>
                </a:lnTo>
                <a:lnTo>
                  <a:pt x="4871" y="643"/>
                </a:lnTo>
                <a:lnTo>
                  <a:pt x="4585" y="965"/>
                </a:lnTo>
                <a:lnTo>
                  <a:pt x="4466" y="1131"/>
                </a:lnTo>
                <a:lnTo>
                  <a:pt x="4335" y="965"/>
                </a:lnTo>
                <a:lnTo>
                  <a:pt x="4049" y="655"/>
                </a:lnTo>
                <a:lnTo>
                  <a:pt x="3894" y="512"/>
                </a:lnTo>
                <a:lnTo>
                  <a:pt x="3739" y="393"/>
                </a:lnTo>
                <a:lnTo>
                  <a:pt x="3406" y="203"/>
                </a:lnTo>
                <a:lnTo>
                  <a:pt x="3049" y="72"/>
                </a:lnTo>
                <a:lnTo>
                  <a:pt x="2680" y="12"/>
                </a:lnTo>
                <a:lnTo>
                  <a:pt x="2489" y="12"/>
                </a:lnTo>
                <a:lnTo>
                  <a:pt x="2227" y="12"/>
                </a:lnTo>
                <a:lnTo>
                  <a:pt x="1739" y="119"/>
                </a:lnTo>
                <a:lnTo>
                  <a:pt x="1275" y="334"/>
                </a:lnTo>
                <a:lnTo>
                  <a:pt x="870" y="643"/>
                </a:lnTo>
                <a:lnTo>
                  <a:pt x="703" y="834"/>
                </a:lnTo>
                <a:lnTo>
                  <a:pt x="537" y="1048"/>
                </a:lnTo>
                <a:lnTo>
                  <a:pt x="263" y="1512"/>
                </a:lnTo>
                <a:lnTo>
                  <a:pt x="84" y="2024"/>
                </a:lnTo>
                <a:lnTo>
                  <a:pt x="1" y="2560"/>
                </a:lnTo>
                <a:lnTo>
                  <a:pt x="1" y="2834"/>
                </a:lnTo>
                <a:lnTo>
                  <a:pt x="1" y="3132"/>
                </a:lnTo>
                <a:lnTo>
                  <a:pt x="120" y="3703"/>
                </a:lnTo>
                <a:lnTo>
                  <a:pt x="334" y="4263"/>
                </a:lnTo>
                <a:lnTo>
                  <a:pt x="668" y="4823"/>
                </a:lnTo>
                <a:lnTo>
                  <a:pt x="894" y="5108"/>
                </a:lnTo>
                <a:lnTo>
                  <a:pt x="1322" y="5632"/>
                </a:lnTo>
                <a:lnTo>
                  <a:pt x="2454" y="6704"/>
                </a:lnTo>
                <a:lnTo>
                  <a:pt x="3108" y="7287"/>
                </a:lnTo>
                <a:lnTo>
                  <a:pt x="3597" y="7716"/>
                </a:lnTo>
                <a:lnTo>
                  <a:pt x="4132" y="8204"/>
                </a:lnTo>
                <a:lnTo>
                  <a:pt x="4204" y="8264"/>
                </a:lnTo>
                <a:lnTo>
                  <a:pt x="4382" y="8335"/>
                </a:lnTo>
                <a:lnTo>
                  <a:pt x="4478" y="8347"/>
                </a:lnTo>
                <a:lnTo>
                  <a:pt x="4573" y="8335"/>
                </a:lnTo>
                <a:lnTo>
                  <a:pt x="4752" y="8264"/>
                </a:lnTo>
                <a:lnTo>
                  <a:pt x="4823" y="8204"/>
                </a:lnTo>
                <a:lnTo>
                  <a:pt x="5359" y="7716"/>
                </a:lnTo>
                <a:lnTo>
                  <a:pt x="5835" y="7287"/>
                </a:lnTo>
                <a:lnTo>
                  <a:pt x="6490" y="6692"/>
                </a:lnTo>
                <a:lnTo>
                  <a:pt x="7621" y="5608"/>
                </a:lnTo>
                <a:lnTo>
                  <a:pt x="8050" y="5096"/>
                </a:lnTo>
                <a:lnTo>
                  <a:pt x="8264" y="4811"/>
                </a:lnTo>
                <a:lnTo>
                  <a:pt x="8597" y="4239"/>
                </a:lnTo>
                <a:lnTo>
                  <a:pt x="8812" y="3680"/>
                </a:lnTo>
                <a:lnTo>
                  <a:pt x="8919" y="3108"/>
                </a:lnTo>
                <a:lnTo>
                  <a:pt x="8931" y="2810"/>
                </a:lnTo>
                <a:lnTo>
                  <a:pt x="8931" y="2536"/>
                </a:lnTo>
                <a:lnTo>
                  <a:pt x="8836" y="2001"/>
                </a:lnTo>
                <a:lnTo>
                  <a:pt x="8657" y="1489"/>
                </a:lnTo>
                <a:lnTo>
                  <a:pt x="8383" y="1024"/>
                </a:lnTo>
                <a:lnTo>
                  <a:pt x="8216" y="810"/>
                </a:lnTo>
                <a:close/>
              </a:path>
            </a:pathLst>
          </a:custGeom>
          <a:noFill/>
          <a:ln cap="flat" cmpd="sng" w="9525">
            <a:solidFill>
              <a:srgbClr val="0D6889"/>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44"/>
          <p:cNvSpPr/>
          <p:nvPr/>
        </p:nvSpPr>
        <p:spPr>
          <a:xfrm>
            <a:off x="4173880" y="1732962"/>
            <a:ext cx="46087" cy="46410"/>
          </a:xfrm>
          <a:custGeom>
            <a:rect b="b" l="l" r="r" t="t"/>
            <a:pathLst>
              <a:path extrusionOk="0" h="1728" w="1716">
                <a:moveTo>
                  <a:pt x="810" y="477"/>
                </a:moveTo>
                <a:lnTo>
                  <a:pt x="953" y="489"/>
                </a:lnTo>
                <a:lnTo>
                  <a:pt x="1024" y="525"/>
                </a:lnTo>
                <a:lnTo>
                  <a:pt x="1096" y="560"/>
                </a:lnTo>
                <a:lnTo>
                  <a:pt x="1191" y="668"/>
                </a:lnTo>
                <a:lnTo>
                  <a:pt x="1227" y="739"/>
                </a:lnTo>
                <a:lnTo>
                  <a:pt x="1251" y="834"/>
                </a:lnTo>
                <a:lnTo>
                  <a:pt x="1215" y="1025"/>
                </a:lnTo>
                <a:lnTo>
                  <a:pt x="1108" y="1168"/>
                </a:lnTo>
                <a:lnTo>
                  <a:pt x="941" y="1239"/>
                </a:lnTo>
                <a:lnTo>
                  <a:pt x="834" y="1251"/>
                </a:lnTo>
                <a:lnTo>
                  <a:pt x="739" y="1227"/>
                </a:lnTo>
                <a:lnTo>
                  <a:pt x="584" y="1132"/>
                </a:lnTo>
                <a:lnTo>
                  <a:pt x="489" y="977"/>
                </a:lnTo>
                <a:lnTo>
                  <a:pt x="477" y="787"/>
                </a:lnTo>
                <a:lnTo>
                  <a:pt x="512" y="691"/>
                </a:lnTo>
                <a:lnTo>
                  <a:pt x="560" y="620"/>
                </a:lnTo>
                <a:lnTo>
                  <a:pt x="620" y="560"/>
                </a:lnTo>
                <a:lnTo>
                  <a:pt x="632" y="560"/>
                </a:lnTo>
                <a:lnTo>
                  <a:pt x="679" y="525"/>
                </a:lnTo>
                <a:lnTo>
                  <a:pt x="727" y="501"/>
                </a:lnTo>
                <a:lnTo>
                  <a:pt x="810" y="477"/>
                </a:lnTo>
                <a:close/>
                <a:moveTo>
                  <a:pt x="751" y="1"/>
                </a:moveTo>
                <a:lnTo>
                  <a:pt x="584" y="48"/>
                </a:lnTo>
                <a:lnTo>
                  <a:pt x="417" y="120"/>
                </a:lnTo>
                <a:lnTo>
                  <a:pt x="167" y="346"/>
                </a:lnTo>
                <a:lnTo>
                  <a:pt x="24" y="644"/>
                </a:lnTo>
                <a:lnTo>
                  <a:pt x="0" y="977"/>
                </a:lnTo>
                <a:lnTo>
                  <a:pt x="48" y="1144"/>
                </a:lnTo>
                <a:lnTo>
                  <a:pt x="108" y="1310"/>
                </a:lnTo>
                <a:lnTo>
                  <a:pt x="334" y="1561"/>
                </a:lnTo>
                <a:lnTo>
                  <a:pt x="632" y="1703"/>
                </a:lnTo>
                <a:lnTo>
                  <a:pt x="977" y="1727"/>
                </a:lnTo>
                <a:lnTo>
                  <a:pt x="1144" y="1680"/>
                </a:lnTo>
                <a:lnTo>
                  <a:pt x="1274" y="1620"/>
                </a:lnTo>
                <a:lnTo>
                  <a:pt x="1394" y="1549"/>
                </a:lnTo>
                <a:lnTo>
                  <a:pt x="1394" y="1537"/>
                </a:lnTo>
                <a:lnTo>
                  <a:pt x="1525" y="1418"/>
                </a:lnTo>
                <a:lnTo>
                  <a:pt x="1679" y="1156"/>
                </a:lnTo>
                <a:lnTo>
                  <a:pt x="1715" y="858"/>
                </a:lnTo>
                <a:lnTo>
                  <a:pt x="1667" y="584"/>
                </a:lnTo>
                <a:lnTo>
                  <a:pt x="1525" y="334"/>
                </a:lnTo>
                <a:lnTo>
                  <a:pt x="1322" y="144"/>
                </a:lnTo>
                <a:lnTo>
                  <a:pt x="1060" y="25"/>
                </a:lnTo>
                <a:lnTo>
                  <a:pt x="751"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44"/>
          <p:cNvSpPr/>
          <p:nvPr/>
        </p:nvSpPr>
        <p:spPr>
          <a:xfrm>
            <a:off x="4085305" y="1775826"/>
            <a:ext cx="278244" cy="118979"/>
          </a:xfrm>
          <a:custGeom>
            <a:rect b="b" l="l" r="r" t="t"/>
            <a:pathLst>
              <a:path extrusionOk="0" h="4430" w="10360">
                <a:moveTo>
                  <a:pt x="9716" y="477"/>
                </a:moveTo>
                <a:lnTo>
                  <a:pt x="9835" y="536"/>
                </a:lnTo>
                <a:lnTo>
                  <a:pt x="9871" y="667"/>
                </a:lnTo>
                <a:lnTo>
                  <a:pt x="9823" y="786"/>
                </a:lnTo>
                <a:lnTo>
                  <a:pt x="9752" y="822"/>
                </a:lnTo>
                <a:lnTo>
                  <a:pt x="715" y="3941"/>
                </a:lnTo>
                <a:lnTo>
                  <a:pt x="643" y="3953"/>
                </a:lnTo>
                <a:lnTo>
                  <a:pt x="524" y="3894"/>
                </a:lnTo>
                <a:lnTo>
                  <a:pt x="488" y="3834"/>
                </a:lnTo>
                <a:lnTo>
                  <a:pt x="477" y="3763"/>
                </a:lnTo>
                <a:lnTo>
                  <a:pt x="500" y="3691"/>
                </a:lnTo>
                <a:lnTo>
                  <a:pt x="536" y="3632"/>
                </a:lnTo>
                <a:lnTo>
                  <a:pt x="596" y="3608"/>
                </a:lnTo>
                <a:lnTo>
                  <a:pt x="9633" y="488"/>
                </a:lnTo>
                <a:lnTo>
                  <a:pt x="9716" y="477"/>
                </a:lnTo>
                <a:close/>
                <a:moveTo>
                  <a:pt x="9609" y="0"/>
                </a:moveTo>
                <a:lnTo>
                  <a:pt x="9490" y="36"/>
                </a:lnTo>
                <a:lnTo>
                  <a:pt x="441" y="3156"/>
                </a:lnTo>
                <a:lnTo>
                  <a:pt x="322" y="3203"/>
                </a:lnTo>
                <a:lnTo>
                  <a:pt x="131" y="3370"/>
                </a:lnTo>
                <a:lnTo>
                  <a:pt x="72" y="3489"/>
                </a:lnTo>
                <a:lnTo>
                  <a:pt x="24" y="3584"/>
                </a:lnTo>
                <a:lnTo>
                  <a:pt x="0" y="3787"/>
                </a:lnTo>
                <a:lnTo>
                  <a:pt x="60" y="4060"/>
                </a:lnTo>
                <a:lnTo>
                  <a:pt x="298" y="4334"/>
                </a:lnTo>
                <a:lnTo>
                  <a:pt x="572" y="4430"/>
                </a:lnTo>
                <a:lnTo>
                  <a:pt x="762" y="4418"/>
                </a:lnTo>
                <a:lnTo>
                  <a:pt x="869" y="4394"/>
                </a:lnTo>
                <a:lnTo>
                  <a:pt x="9907" y="1274"/>
                </a:lnTo>
                <a:lnTo>
                  <a:pt x="10014" y="1239"/>
                </a:lnTo>
                <a:lnTo>
                  <a:pt x="10097" y="1179"/>
                </a:lnTo>
                <a:lnTo>
                  <a:pt x="10204" y="1084"/>
                </a:lnTo>
                <a:lnTo>
                  <a:pt x="10323" y="881"/>
                </a:lnTo>
                <a:lnTo>
                  <a:pt x="10359" y="655"/>
                </a:lnTo>
                <a:lnTo>
                  <a:pt x="10323" y="441"/>
                </a:lnTo>
                <a:lnTo>
                  <a:pt x="10216" y="250"/>
                </a:lnTo>
                <a:lnTo>
                  <a:pt x="10062" y="95"/>
                </a:lnTo>
                <a:lnTo>
                  <a:pt x="9847" y="12"/>
                </a:lnTo>
                <a:lnTo>
                  <a:pt x="9609" y="0"/>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44"/>
          <p:cNvSpPr/>
          <p:nvPr/>
        </p:nvSpPr>
        <p:spPr>
          <a:xfrm>
            <a:off x="4797129" y="1911724"/>
            <a:ext cx="1237594" cy="1231524"/>
          </a:xfrm>
          <a:custGeom>
            <a:rect b="b" l="l" r="r" t="t"/>
            <a:pathLst>
              <a:path extrusionOk="0" h="45854" w="46080">
                <a:moveTo>
                  <a:pt x="4037" y="1"/>
                </a:moveTo>
                <a:lnTo>
                  <a:pt x="3573" y="13"/>
                </a:lnTo>
                <a:lnTo>
                  <a:pt x="3108" y="72"/>
                </a:lnTo>
                <a:lnTo>
                  <a:pt x="2656" y="215"/>
                </a:lnTo>
                <a:lnTo>
                  <a:pt x="2227" y="405"/>
                </a:lnTo>
                <a:lnTo>
                  <a:pt x="1799" y="679"/>
                </a:lnTo>
                <a:lnTo>
                  <a:pt x="1382" y="1013"/>
                </a:lnTo>
                <a:lnTo>
                  <a:pt x="989" y="1417"/>
                </a:lnTo>
                <a:lnTo>
                  <a:pt x="608" y="1906"/>
                </a:lnTo>
                <a:lnTo>
                  <a:pt x="429" y="2168"/>
                </a:lnTo>
                <a:lnTo>
                  <a:pt x="310" y="2370"/>
                </a:lnTo>
                <a:lnTo>
                  <a:pt x="132" y="2787"/>
                </a:lnTo>
                <a:lnTo>
                  <a:pt x="36" y="3239"/>
                </a:lnTo>
                <a:lnTo>
                  <a:pt x="1" y="3715"/>
                </a:lnTo>
                <a:lnTo>
                  <a:pt x="48" y="4466"/>
                </a:lnTo>
                <a:lnTo>
                  <a:pt x="298" y="5525"/>
                </a:lnTo>
                <a:lnTo>
                  <a:pt x="703" y="6597"/>
                </a:lnTo>
                <a:lnTo>
                  <a:pt x="1215" y="7645"/>
                </a:lnTo>
                <a:lnTo>
                  <a:pt x="1787" y="8633"/>
                </a:lnTo>
                <a:lnTo>
                  <a:pt x="2370" y="9514"/>
                </a:lnTo>
                <a:lnTo>
                  <a:pt x="2644" y="9895"/>
                </a:lnTo>
                <a:lnTo>
                  <a:pt x="3287" y="10740"/>
                </a:lnTo>
                <a:lnTo>
                  <a:pt x="4621" y="12324"/>
                </a:lnTo>
                <a:lnTo>
                  <a:pt x="6002" y="13801"/>
                </a:lnTo>
                <a:lnTo>
                  <a:pt x="7395" y="15205"/>
                </a:lnTo>
                <a:lnTo>
                  <a:pt x="9514" y="17182"/>
                </a:lnTo>
                <a:lnTo>
                  <a:pt x="12241" y="19659"/>
                </a:lnTo>
                <a:lnTo>
                  <a:pt x="13515" y="20873"/>
                </a:lnTo>
                <a:lnTo>
                  <a:pt x="46080" y="45853"/>
                </a:lnTo>
                <a:lnTo>
                  <a:pt x="45735" y="45091"/>
                </a:lnTo>
                <a:lnTo>
                  <a:pt x="43317" y="40031"/>
                </a:lnTo>
                <a:lnTo>
                  <a:pt x="41019" y="35387"/>
                </a:lnTo>
                <a:lnTo>
                  <a:pt x="38352" y="30184"/>
                </a:lnTo>
                <a:lnTo>
                  <a:pt x="35507" y="24921"/>
                </a:lnTo>
                <a:lnTo>
                  <a:pt x="33375" y="21254"/>
                </a:lnTo>
                <a:lnTo>
                  <a:pt x="32006" y="19039"/>
                </a:lnTo>
                <a:lnTo>
                  <a:pt x="30684" y="17087"/>
                </a:lnTo>
                <a:lnTo>
                  <a:pt x="29458" y="15467"/>
                </a:lnTo>
                <a:lnTo>
                  <a:pt x="28898" y="14813"/>
                </a:lnTo>
                <a:lnTo>
                  <a:pt x="7716" y="1822"/>
                </a:lnTo>
                <a:lnTo>
                  <a:pt x="7216" y="1394"/>
                </a:lnTo>
                <a:lnTo>
                  <a:pt x="6228" y="715"/>
                </a:lnTo>
                <a:lnTo>
                  <a:pt x="5240" y="251"/>
                </a:lnTo>
                <a:lnTo>
                  <a:pt x="4513" y="60"/>
                </a:lnTo>
                <a:lnTo>
                  <a:pt x="4037" y="1"/>
                </a:lnTo>
                <a:close/>
              </a:path>
            </a:pathLst>
          </a:custGeom>
          <a:solidFill>
            <a:srgbClr val="FFFFFF"/>
          </a:solidFill>
          <a:ln cap="flat" cmpd="sng" w="9525">
            <a:solidFill>
              <a:srgbClr val="00A290"/>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44"/>
          <p:cNvSpPr/>
          <p:nvPr/>
        </p:nvSpPr>
        <p:spPr>
          <a:xfrm>
            <a:off x="5162334" y="2449592"/>
            <a:ext cx="872385" cy="1027810"/>
          </a:xfrm>
          <a:custGeom>
            <a:rect b="b" l="l" r="r" t="t"/>
            <a:pathLst>
              <a:path extrusionOk="0" h="38269" w="32482">
                <a:moveTo>
                  <a:pt x="1286" y="1"/>
                </a:moveTo>
                <a:lnTo>
                  <a:pt x="0" y="1406"/>
                </a:lnTo>
                <a:lnTo>
                  <a:pt x="13741" y="38269"/>
                </a:lnTo>
                <a:lnTo>
                  <a:pt x="32482" y="26100"/>
                </a:lnTo>
                <a:lnTo>
                  <a:pt x="14443" y="1406"/>
                </a:lnTo>
                <a:lnTo>
                  <a:pt x="1286"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44"/>
          <p:cNvSpPr/>
          <p:nvPr/>
        </p:nvSpPr>
        <p:spPr>
          <a:xfrm>
            <a:off x="3707639" y="3203635"/>
            <a:ext cx="472343" cy="322371"/>
          </a:xfrm>
          <a:custGeom>
            <a:rect b="b" l="l" r="r" t="t"/>
            <a:pathLst>
              <a:path extrusionOk="0" h="12003" w="17587">
                <a:moveTo>
                  <a:pt x="8037" y="1"/>
                </a:moveTo>
                <a:lnTo>
                  <a:pt x="5382" y="167"/>
                </a:lnTo>
                <a:lnTo>
                  <a:pt x="5085" y="191"/>
                </a:lnTo>
                <a:lnTo>
                  <a:pt x="4513" y="287"/>
                </a:lnTo>
                <a:lnTo>
                  <a:pt x="3692" y="525"/>
                </a:lnTo>
                <a:lnTo>
                  <a:pt x="2691" y="1025"/>
                </a:lnTo>
                <a:lnTo>
                  <a:pt x="1822" y="1703"/>
                </a:lnTo>
                <a:lnTo>
                  <a:pt x="1084" y="2525"/>
                </a:lnTo>
                <a:lnTo>
                  <a:pt x="524" y="3478"/>
                </a:lnTo>
                <a:lnTo>
                  <a:pt x="155" y="4537"/>
                </a:lnTo>
                <a:lnTo>
                  <a:pt x="24" y="5383"/>
                </a:lnTo>
                <a:lnTo>
                  <a:pt x="0" y="5966"/>
                </a:lnTo>
                <a:lnTo>
                  <a:pt x="12" y="6264"/>
                </a:lnTo>
                <a:lnTo>
                  <a:pt x="36" y="6597"/>
                </a:lnTo>
                <a:lnTo>
                  <a:pt x="84" y="7157"/>
                </a:lnTo>
                <a:lnTo>
                  <a:pt x="370" y="8228"/>
                </a:lnTo>
                <a:lnTo>
                  <a:pt x="834" y="9217"/>
                </a:lnTo>
                <a:lnTo>
                  <a:pt x="1465" y="10074"/>
                </a:lnTo>
                <a:lnTo>
                  <a:pt x="2251" y="10812"/>
                </a:lnTo>
                <a:lnTo>
                  <a:pt x="3156" y="11384"/>
                </a:lnTo>
                <a:lnTo>
                  <a:pt x="4168" y="11788"/>
                </a:lnTo>
                <a:lnTo>
                  <a:pt x="5251" y="11991"/>
                </a:lnTo>
                <a:lnTo>
                  <a:pt x="5823" y="12003"/>
                </a:lnTo>
                <a:lnTo>
                  <a:pt x="12895" y="11967"/>
                </a:lnTo>
                <a:lnTo>
                  <a:pt x="13384" y="11955"/>
                </a:lnTo>
                <a:lnTo>
                  <a:pt x="14300" y="11777"/>
                </a:lnTo>
                <a:lnTo>
                  <a:pt x="15158" y="11419"/>
                </a:lnTo>
                <a:lnTo>
                  <a:pt x="15908" y="10919"/>
                </a:lnTo>
                <a:lnTo>
                  <a:pt x="16551" y="10276"/>
                </a:lnTo>
                <a:lnTo>
                  <a:pt x="17051" y="9514"/>
                </a:lnTo>
                <a:lnTo>
                  <a:pt x="17396" y="8669"/>
                </a:lnTo>
                <a:lnTo>
                  <a:pt x="17575" y="7740"/>
                </a:lnTo>
                <a:lnTo>
                  <a:pt x="17587" y="7252"/>
                </a:lnTo>
                <a:lnTo>
                  <a:pt x="17563" y="6847"/>
                </a:lnTo>
                <a:lnTo>
                  <a:pt x="17420" y="6073"/>
                </a:lnTo>
                <a:lnTo>
                  <a:pt x="17134" y="5347"/>
                </a:lnTo>
                <a:lnTo>
                  <a:pt x="16753" y="4680"/>
                </a:lnTo>
                <a:lnTo>
                  <a:pt x="16253" y="4097"/>
                </a:lnTo>
                <a:lnTo>
                  <a:pt x="15670" y="3585"/>
                </a:lnTo>
                <a:lnTo>
                  <a:pt x="15003" y="3192"/>
                </a:lnTo>
                <a:lnTo>
                  <a:pt x="14265" y="2906"/>
                </a:lnTo>
                <a:lnTo>
                  <a:pt x="13872" y="2811"/>
                </a:lnTo>
                <a:lnTo>
                  <a:pt x="8716" y="2215"/>
                </a:lnTo>
                <a:lnTo>
                  <a:pt x="8037" y="1"/>
                </a:lnTo>
                <a:close/>
              </a:path>
            </a:pathLst>
          </a:custGeom>
          <a:solidFill>
            <a:srgbClr val="FFFFFF"/>
          </a:solidFill>
          <a:ln cap="flat" cmpd="sng" w="9525">
            <a:solidFill>
              <a:srgbClr val="00A290"/>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44"/>
          <p:cNvSpPr/>
          <p:nvPr/>
        </p:nvSpPr>
        <p:spPr>
          <a:xfrm>
            <a:off x="3892148" y="3625105"/>
            <a:ext cx="422468" cy="291672"/>
          </a:xfrm>
          <a:custGeom>
            <a:rect b="b" l="l" r="r" t="t"/>
            <a:pathLst>
              <a:path extrusionOk="0" h="10860" w="15730">
                <a:moveTo>
                  <a:pt x="6466" y="1"/>
                </a:moveTo>
                <a:lnTo>
                  <a:pt x="4204" y="418"/>
                </a:lnTo>
                <a:lnTo>
                  <a:pt x="3692" y="525"/>
                </a:lnTo>
                <a:lnTo>
                  <a:pt x="2751" y="906"/>
                </a:lnTo>
                <a:lnTo>
                  <a:pt x="1918" y="1442"/>
                </a:lnTo>
                <a:lnTo>
                  <a:pt x="1215" y="2132"/>
                </a:lnTo>
                <a:lnTo>
                  <a:pt x="656" y="2930"/>
                </a:lnTo>
                <a:lnTo>
                  <a:pt x="251" y="3823"/>
                </a:lnTo>
                <a:lnTo>
                  <a:pt x="36" y="4787"/>
                </a:lnTo>
                <a:lnTo>
                  <a:pt x="1" y="5811"/>
                </a:lnTo>
                <a:lnTo>
                  <a:pt x="72" y="6323"/>
                </a:lnTo>
                <a:lnTo>
                  <a:pt x="132" y="6621"/>
                </a:lnTo>
                <a:lnTo>
                  <a:pt x="227" y="7109"/>
                </a:lnTo>
                <a:lnTo>
                  <a:pt x="584" y="8038"/>
                </a:lnTo>
                <a:lnTo>
                  <a:pt x="1096" y="8848"/>
                </a:lnTo>
                <a:lnTo>
                  <a:pt x="1739" y="9550"/>
                </a:lnTo>
                <a:lnTo>
                  <a:pt x="2501" y="10122"/>
                </a:lnTo>
                <a:lnTo>
                  <a:pt x="3358" y="10538"/>
                </a:lnTo>
                <a:lnTo>
                  <a:pt x="4299" y="10788"/>
                </a:lnTo>
                <a:lnTo>
                  <a:pt x="5275" y="10860"/>
                </a:lnTo>
                <a:lnTo>
                  <a:pt x="5787" y="10812"/>
                </a:lnTo>
                <a:lnTo>
                  <a:pt x="12015" y="10074"/>
                </a:lnTo>
                <a:lnTo>
                  <a:pt x="12443" y="10014"/>
                </a:lnTo>
                <a:lnTo>
                  <a:pt x="13241" y="9764"/>
                </a:lnTo>
                <a:lnTo>
                  <a:pt x="13955" y="9371"/>
                </a:lnTo>
                <a:lnTo>
                  <a:pt x="14574" y="8848"/>
                </a:lnTo>
                <a:lnTo>
                  <a:pt x="15075" y="8217"/>
                </a:lnTo>
                <a:lnTo>
                  <a:pt x="15444" y="7502"/>
                </a:lnTo>
                <a:lnTo>
                  <a:pt x="15658" y="6716"/>
                </a:lnTo>
                <a:lnTo>
                  <a:pt x="15729" y="5871"/>
                </a:lnTo>
                <a:lnTo>
                  <a:pt x="15682" y="5442"/>
                </a:lnTo>
                <a:lnTo>
                  <a:pt x="15622" y="5097"/>
                </a:lnTo>
                <a:lnTo>
                  <a:pt x="15408" y="4418"/>
                </a:lnTo>
                <a:lnTo>
                  <a:pt x="15098" y="3811"/>
                </a:lnTo>
                <a:lnTo>
                  <a:pt x="14682" y="3263"/>
                </a:lnTo>
                <a:lnTo>
                  <a:pt x="14193" y="2787"/>
                </a:lnTo>
                <a:lnTo>
                  <a:pt x="13622" y="2406"/>
                </a:lnTo>
                <a:lnTo>
                  <a:pt x="13003" y="2120"/>
                </a:lnTo>
                <a:lnTo>
                  <a:pt x="12312" y="1942"/>
                </a:lnTo>
                <a:lnTo>
                  <a:pt x="11967" y="1906"/>
                </a:lnTo>
                <a:lnTo>
                  <a:pt x="7049" y="1906"/>
                </a:lnTo>
                <a:lnTo>
                  <a:pt x="6466" y="1"/>
                </a:lnTo>
                <a:close/>
              </a:path>
            </a:pathLst>
          </a:custGeom>
          <a:solidFill>
            <a:srgbClr val="FFFFFF"/>
          </a:solidFill>
          <a:ln cap="flat" cmpd="sng" w="9525">
            <a:solidFill>
              <a:srgbClr val="00A290"/>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44"/>
          <p:cNvSpPr txBox="1"/>
          <p:nvPr/>
        </p:nvSpPr>
        <p:spPr>
          <a:xfrm>
            <a:off x="356700" y="-84600"/>
            <a:ext cx="8430600" cy="477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p>
        </p:txBody>
      </p:sp>
      <p:pic>
        <p:nvPicPr>
          <p:cNvPr id="1110" name="Google Shape;1110;p44"/>
          <p:cNvPicPr preferRelativeResize="0"/>
          <p:nvPr/>
        </p:nvPicPr>
        <p:blipFill rotWithShape="1">
          <a:blip r:embed="rId3">
            <a:alphaModFix/>
          </a:blip>
          <a:srcRect b="0" l="0" r="71381" t="0"/>
          <a:stretch/>
        </p:blipFill>
        <p:spPr>
          <a:xfrm rot="-1145093">
            <a:off x="3946995" y="1867362"/>
            <a:ext cx="1151360" cy="21542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0" name="Shape 730"/>
        <p:cNvGrpSpPr/>
        <p:nvPr/>
      </p:nvGrpSpPr>
      <p:grpSpPr>
        <a:xfrm>
          <a:off x="0" y="0"/>
          <a:ext cx="0" cy="0"/>
          <a:chOff x="0" y="0"/>
          <a:chExt cx="0" cy="0"/>
        </a:xfrm>
      </p:grpSpPr>
      <p:sp>
        <p:nvSpPr>
          <p:cNvPr id="731" name="Google Shape;731;p33"/>
          <p:cNvSpPr txBox="1"/>
          <p:nvPr>
            <p:ph type="ctrTitle"/>
          </p:nvPr>
        </p:nvSpPr>
        <p:spPr>
          <a:xfrm>
            <a:off x="712800" y="284473"/>
            <a:ext cx="7718400" cy="4575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SzPts val="2500"/>
              <a:buNone/>
            </a:pPr>
            <a:r>
              <a:rPr lang="es"/>
              <a:t>Expected Outcomes</a:t>
            </a:r>
            <a:endParaRPr/>
          </a:p>
        </p:txBody>
      </p:sp>
      <p:sp>
        <p:nvSpPr>
          <p:cNvPr id="732" name="Google Shape;732;p33"/>
          <p:cNvSpPr txBox="1"/>
          <p:nvPr>
            <p:ph idx="1" type="subTitle"/>
          </p:nvPr>
        </p:nvSpPr>
        <p:spPr>
          <a:xfrm>
            <a:off x="5642125" y="1605600"/>
            <a:ext cx="2432100" cy="457500"/>
          </a:xfrm>
          <a:prstGeom prst="rect">
            <a:avLst/>
          </a:prstGeom>
          <a:noFill/>
          <a:ln>
            <a:noFill/>
          </a:ln>
        </p:spPr>
        <p:txBody>
          <a:bodyPr anchorCtr="0" anchor="t" bIns="0" lIns="0" spcFirstLastPara="1" rIns="0" wrap="square" tIns="0">
            <a:noAutofit/>
          </a:bodyPr>
          <a:lstStyle/>
          <a:p>
            <a:pPr indent="0" lvl="0" marL="0" rtl="0" algn="l">
              <a:lnSpc>
                <a:spcPct val="120000"/>
              </a:lnSpc>
              <a:spcBef>
                <a:spcPts val="1600"/>
              </a:spcBef>
              <a:spcAft>
                <a:spcPts val="0"/>
              </a:spcAft>
              <a:buNone/>
            </a:pPr>
            <a:r>
              <a:rPr lang="es">
                <a:solidFill>
                  <a:srgbClr val="126B8F"/>
                </a:solidFill>
                <a:latin typeface="Lato"/>
                <a:ea typeface="Lato"/>
                <a:cs typeface="Lato"/>
                <a:sym typeface="Lato"/>
              </a:rPr>
              <a:t>Evaluate data sources </a:t>
            </a:r>
            <a:endParaRPr/>
          </a:p>
        </p:txBody>
      </p:sp>
      <p:sp>
        <p:nvSpPr>
          <p:cNvPr id="733" name="Google Shape;733;p33"/>
          <p:cNvSpPr txBox="1"/>
          <p:nvPr>
            <p:ph idx="2" type="subTitle"/>
          </p:nvPr>
        </p:nvSpPr>
        <p:spPr>
          <a:xfrm>
            <a:off x="5642125" y="1863625"/>
            <a:ext cx="2432100" cy="7623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1100"/>
              <a:buFont typeface="Arial"/>
              <a:buNone/>
            </a:pPr>
            <a:r>
              <a:rPr lang="es">
                <a:solidFill>
                  <a:srgbClr val="126B8F"/>
                </a:solidFill>
                <a:latin typeface="Lato"/>
                <a:ea typeface="Lato"/>
                <a:cs typeface="Lato"/>
                <a:sym typeface="Lato"/>
              </a:rPr>
              <a:t>that can be used to implement these solutions (Copernicus Hub i.e. Sentinel 2, MODIS etc)</a:t>
            </a:r>
            <a:endParaRPr/>
          </a:p>
        </p:txBody>
      </p:sp>
      <p:sp>
        <p:nvSpPr>
          <p:cNvPr id="734" name="Google Shape;734;p33"/>
          <p:cNvSpPr txBox="1"/>
          <p:nvPr>
            <p:ph idx="3" type="subTitle"/>
          </p:nvPr>
        </p:nvSpPr>
        <p:spPr>
          <a:xfrm>
            <a:off x="5642125" y="3282000"/>
            <a:ext cx="2432100" cy="4575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1400"/>
              <a:buFont typeface="Arial"/>
              <a:buNone/>
            </a:pPr>
            <a:r>
              <a:rPr lang="es">
                <a:solidFill>
                  <a:srgbClr val="126B8F"/>
                </a:solidFill>
                <a:latin typeface="Lato"/>
                <a:ea typeface="Lato"/>
                <a:cs typeface="Lato"/>
                <a:sym typeface="Lato"/>
              </a:rPr>
              <a:t>Link the proposal to a business plan</a:t>
            </a:r>
            <a:endParaRPr/>
          </a:p>
        </p:txBody>
      </p:sp>
      <p:sp>
        <p:nvSpPr>
          <p:cNvPr id="735" name="Google Shape;735;p33"/>
          <p:cNvSpPr txBox="1"/>
          <p:nvPr>
            <p:ph idx="4" type="subTitle"/>
          </p:nvPr>
        </p:nvSpPr>
        <p:spPr>
          <a:xfrm>
            <a:off x="5604425" y="3747575"/>
            <a:ext cx="2432100" cy="762300"/>
          </a:xfrm>
          <a:prstGeom prst="rect">
            <a:avLst/>
          </a:prstGeom>
          <a:noFill/>
          <a:ln>
            <a:noFill/>
          </a:ln>
        </p:spPr>
        <p:txBody>
          <a:bodyPr anchorCtr="0" anchor="t" bIns="0" lIns="0" spcFirstLastPara="1" rIns="0" wrap="square" tIns="0">
            <a:noAutofit/>
          </a:bodyPr>
          <a:lstStyle/>
          <a:p>
            <a:pPr indent="0" lvl="0" marL="0" rtl="0" algn="l">
              <a:spcBef>
                <a:spcPts val="600"/>
              </a:spcBef>
              <a:spcAft>
                <a:spcPts val="0"/>
              </a:spcAft>
              <a:buNone/>
            </a:pPr>
            <a:r>
              <a:rPr lang="es">
                <a:solidFill>
                  <a:srgbClr val="126B8F"/>
                </a:solidFill>
                <a:latin typeface="Lato"/>
                <a:ea typeface="Lato"/>
                <a:cs typeface="Lato"/>
                <a:sym typeface="Lato"/>
              </a:rPr>
              <a:t>providing commercial opportunities for furthering application development.</a:t>
            </a:r>
            <a:endParaRPr sz="1100">
              <a:solidFill>
                <a:srgbClr val="695D46"/>
              </a:solidFill>
              <a:latin typeface="Open Sans"/>
              <a:ea typeface="Open Sans"/>
              <a:cs typeface="Open Sans"/>
              <a:sym typeface="Open Sans"/>
            </a:endParaRPr>
          </a:p>
          <a:p>
            <a:pPr indent="0" lvl="0" marL="0" rtl="0" algn="l">
              <a:lnSpc>
                <a:spcPct val="100000"/>
              </a:lnSpc>
              <a:spcBef>
                <a:spcPts val="0"/>
              </a:spcBef>
              <a:spcAft>
                <a:spcPts val="0"/>
              </a:spcAft>
              <a:buClr>
                <a:schemeClr val="dk1"/>
              </a:buClr>
              <a:buSzPts val="1100"/>
              <a:buFont typeface="Arial"/>
              <a:buNone/>
            </a:pPr>
            <a:r>
              <a:t/>
            </a:r>
            <a:endParaRPr/>
          </a:p>
        </p:txBody>
      </p:sp>
      <p:sp>
        <p:nvSpPr>
          <p:cNvPr id="736" name="Google Shape;736;p33"/>
          <p:cNvSpPr txBox="1"/>
          <p:nvPr>
            <p:ph idx="5" type="subTitle"/>
          </p:nvPr>
        </p:nvSpPr>
        <p:spPr>
          <a:xfrm>
            <a:off x="1070125" y="1605600"/>
            <a:ext cx="2432100" cy="457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Clr>
                <a:schemeClr val="dk1"/>
              </a:buClr>
              <a:buSzPts val="1400"/>
              <a:buFont typeface="Arial"/>
              <a:buNone/>
            </a:pPr>
            <a:r>
              <a:rPr lang="es">
                <a:solidFill>
                  <a:srgbClr val="126B8F"/>
                </a:solidFill>
                <a:latin typeface="Lato"/>
                <a:ea typeface="Lato"/>
                <a:cs typeface="Lato"/>
                <a:sym typeface="Lato"/>
              </a:rPr>
              <a:t>Draw a detailed specification</a:t>
            </a:r>
            <a:endParaRPr/>
          </a:p>
        </p:txBody>
      </p:sp>
      <p:sp>
        <p:nvSpPr>
          <p:cNvPr id="737" name="Google Shape;737;p33"/>
          <p:cNvSpPr txBox="1"/>
          <p:nvPr>
            <p:ph idx="6" type="subTitle"/>
          </p:nvPr>
        </p:nvSpPr>
        <p:spPr>
          <a:xfrm>
            <a:off x="1070125" y="1863625"/>
            <a:ext cx="2432100" cy="762300"/>
          </a:xfrm>
          <a:prstGeom prst="rect">
            <a:avLst/>
          </a:prstGeom>
          <a:noFill/>
          <a:ln>
            <a:noFill/>
          </a:ln>
        </p:spPr>
        <p:txBody>
          <a:bodyPr anchorCtr="0" anchor="t" bIns="0" lIns="0" spcFirstLastPara="1" rIns="0" wrap="square" tIns="0">
            <a:noAutofit/>
          </a:bodyPr>
          <a:lstStyle/>
          <a:p>
            <a:pPr indent="0" lvl="0" marL="0" rtl="0" algn="r">
              <a:lnSpc>
                <a:spcPct val="120000"/>
              </a:lnSpc>
              <a:spcBef>
                <a:spcPts val="0"/>
              </a:spcBef>
              <a:spcAft>
                <a:spcPts val="0"/>
              </a:spcAft>
              <a:buNone/>
            </a:pPr>
            <a:r>
              <a:rPr lang="es">
                <a:solidFill>
                  <a:srgbClr val="126B8F"/>
                </a:solidFill>
                <a:latin typeface="Lato"/>
                <a:ea typeface="Lato"/>
                <a:cs typeface="Lato"/>
                <a:sym typeface="Lato"/>
              </a:rPr>
              <a:t>of citizen needs (i.e. hikers, runners, city breakers) and outline solutions that can be used to tackle them.</a:t>
            </a:r>
            <a:endParaRPr/>
          </a:p>
        </p:txBody>
      </p:sp>
      <p:sp>
        <p:nvSpPr>
          <p:cNvPr id="738" name="Google Shape;738;p33"/>
          <p:cNvSpPr txBox="1"/>
          <p:nvPr>
            <p:ph idx="7" type="subTitle"/>
          </p:nvPr>
        </p:nvSpPr>
        <p:spPr>
          <a:xfrm>
            <a:off x="1082863" y="3663013"/>
            <a:ext cx="2432100" cy="457500"/>
          </a:xfrm>
          <a:prstGeom prst="rect">
            <a:avLst/>
          </a:prstGeom>
          <a:noFill/>
          <a:ln>
            <a:noFill/>
          </a:ln>
        </p:spPr>
        <p:txBody>
          <a:bodyPr anchorCtr="0" anchor="t" bIns="0" lIns="0" spcFirstLastPara="1" rIns="0" wrap="square" tIns="0">
            <a:noAutofit/>
          </a:bodyPr>
          <a:lstStyle/>
          <a:p>
            <a:pPr indent="0" lvl="0" marL="0" rtl="0" algn="r">
              <a:lnSpc>
                <a:spcPct val="100000"/>
              </a:lnSpc>
              <a:spcBef>
                <a:spcPts val="0"/>
              </a:spcBef>
              <a:spcAft>
                <a:spcPts val="0"/>
              </a:spcAft>
              <a:buClr>
                <a:schemeClr val="dk1"/>
              </a:buClr>
              <a:buSzPts val="1400"/>
              <a:buFont typeface="Arial"/>
              <a:buNone/>
            </a:pPr>
            <a:r>
              <a:rPr lang="es">
                <a:solidFill>
                  <a:srgbClr val="126B8F"/>
                </a:solidFill>
                <a:latin typeface="Lato"/>
                <a:ea typeface="Lato"/>
                <a:cs typeface="Lato"/>
                <a:sym typeface="Lato"/>
              </a:rPr>
              <a:t>Deliver a Proof-of-Concepts</a:t>
            </a:r>
            <a:endParaRPr>
              <a:solidFill>
                <a:srgbClr val="126B8F"/>
              </a:solidFill>
              <a:latin typeface="Lato"/>
              <a:ea typeface="Lato"/>
              <a:cs typeface="Lato"/>
              <a:sym typeface="Lato"/>
            </a:endParaRPr>
          </a:p>
          <a:p>
            <a:pPr indent="0" lvl="0" marL="0" rtl="0" algn="r">
              <a:lnSpc>
                <a:spcPct val="100000"/>
              </a:lnSpc>
              <a:spcBef>
                <a:spcPts val="0"/>
              </a:spcBef>
              <a:spcAft>
                <a:spcPts val="0"/>
              </a:spcAft>
              <a:buSzPts val="1400"/>
              <a:buNone/>
            </a:pPr>
            <a:r>
              <a:t/>
            </a:r>
            <a:endParaRPr/>
          </a:p>
        </p:txBody>
      </p:sp>
      <p:sp>
        <p:nvSpPr>
          <p:cNvPr id="739" name="Google Shape;739;p33"/>
          <p:cNvSpPr txBox="1"/>
          <p:nvPr>
            <p:ph idx="8" type="subTitle"/>
          </p:nvPr>
        </p:nvSpPr>
        <p:spPr>
          <a:xfrm>
            <a:off x="1082875" y="3921053"/>
            <a:ext cx="2432100" cy="1171200"/>
          </a:xfrm>
          <a:prstGeom prst="rect">
            <a:avLst/>
          </a:prstGeom>
          <a:noFill/>
          <a:ln>
            <a:noFill/>
          </a:ln>
        </p:spPr>
        <p:txBody>
          <a:bodyPr anchorCtr="0" anchor="t" bIns="0" lIns="0" spcFirstLastPara="1" rIns="0" wrap="square" tIns="0">
            <a:noAutofit/>
          </a:bodyPr>
          <a:lstStyle/>
          <a:p>
            <a:pPr indent="0" lvl="0" marL="0" rtl="0" algn="r">
              <a:lnSpc>
                <a:spcPct val="100000"/>
              </a:lnSpc>
              <a:spcBef>
                <a:spcPts val="0"/>
              </a:spcBef>
              <a:spcAft>
                <a:spcPts val="0"/>
              </a:spcAft>
              <a:buClr>
                <a:schemeClr val="dk1"/>
              </a:buClr>
              <a:buSzPts val="1100"/>
              <a:buFont typeface="Arial"/>
              <a:buNone/>
            </a:pPr>
            <a:r>
              <a:rPr lang="es">
                <a:solidFill>
                  <a:srgbClr val="126B8F"/>
                </a:solidFill>
                <a:latin typeface="Lato"/>
                <a:ea typeface="Lato"/>
                <a:cs typeface="Lato"/>
                <a:sym typeface="Lato"/>
              </a:rPr>
              <a:t>in the form of an interactive web application (supporting testimonials and tips) to validate the scope and content of the proposal.</a:t>
            </a:r>
            <a:endParaRPr/>
          </a:p>
        </p:txBody>
      </p:sp>
      <p:sp>
        <p:nvSpPr>
          <p:cNvPr id="740" name="Google Shape;740;p33"/>
          <p:cNvSpPr/>
          <p:nvPr/>
        </p:nvSpPr>
        <p:spPr>
          <a:xfrm>
            <a:off x="12062575" y="4166425"/>
            <a:ext cx="712500" cy="146100"/>
          </a:xfrm>
          <a:prstGeom prst="rect">
            <a:avLst/>
          </a:prstGeom>
          <a:solidFill>
            <a:srgbClr val="FFF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33"/>
          <p:cNvSpPr/>
          <p:nvPr/>
        </p:nvSpPr>
        <p:spPr>
          <a:xfrm>
            <a:off x="12086875" y="5847350"/>
            <a:ext cx="712500" cy="146100"/>
          </a:xfrm>
          <a:prstGeom prst="rect">
            <a:avLst/>
          </a:prstGeom>
          <a:solidFill>
            <a:srgbClr val="FFF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33"/>
          <p:cNvSpPr/>
          <p:nvPr/>
        </p:nvSpPr>
        <p:spPr>
          <a:xfrm>
            <a:off x="9275825" y="5847350"/>
            <a:ext cx="712500" cy="146100"/>
          </a:xfrm>
          <a:prstGeom prst="rect">
            <a:avLst/>
          </a:prstGeom>
          <a:solidFill>
            <a:srgbClr val="FFFF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3" name="Google Shape;743;p33"/>
          <p:cNvGrpSpPr/>
          <p:nvPr/>
        </p:nvGrpSpPr>
        <p:grpSpPr>
          <a:xfrm>
            <a:off x="3993350" y="970451"/>
            <a:ext cx="1119939" cy="4121820"/>
            <a:chOff x="4012200" y="1455226"/>
            <a:chExt cx="1119939" cy="4121820"/>
          </a:xfrm>
        </p:grpSpPr>
        <p:sp>
          <p:nvSpPr>
            <p:cNvPr id="744" name="Google Shape;744;p33"/>
            <p:cNvSpPr/>
            <p:nvPr/>
          </p:nvSpPr>
          <p:spPr>
            <a:xfrm>
              <a:off x="4628832" y="2376402"/>
              <a:ext cx="503307" cy="597496"/>
            </a:xfrm>
            <a:custGeom>
              <a:rect b="b" l="l" r="r" t="t"/>
              <a:pathLst>
                <a:path extrusionOk="0" h="1313179" w="1106170">
                  <a:moveTo>
                    <a:pt x="1104002" y="0"/>
                  </a:moveTo>
                  <a:lnTo>
                    <a:pt x="1056395" y="6458"/>
                  </a:lnTo>
                  <a:lnTo>
                    <a:pt x="1009427" y="14675"/>
                  </a:lnTo>
                  <a:lnTo>
                    <a:pt x="963130" y="24614"/>
                  </a:lnTo>
                  <a:lnTo>
                    <a:pt x="917533" y="36237"/>
                  </a:lnTo>
                  <a:lnTo>
                    <a:pt x="872667" y="49508"/>
                  </a:lnTo>
                  <a:lnTo>
                    <a:pt x="828562" y="64389"/>
                  </a:lnTo>
                  <a:lnTo>
                    <a:pt x="785249" y="80844"/>
                  </a:lnTo>
                  <a:lnTo>
                    <a:pt x="742759" y="98836"/>
                  </a:lnTo>
                  <a:lnTo>
                    <a:pt x="701122" y="118328"/>
                  </a:lnTo>
                  <a:lnTo>
                    <a:pt x="660369" y="139282"/>
                  </a:lnTo>
                  <a:lnTo>
                    <a:pt x="620530" y="161662"/>
                  </a:lnTo>
                  <a:lnTo>
                    <a:pt x="581635" y="185432"/>
                  </a:lnTo>
                  <a:lnTo>
                    <a:pt x="543716" y="210553"/>
                  </a:lnTo>
                  <a:lnTo>
                    <a:pt x="506802" y="236989"/>
                  </a:lnTo>
                  <a:lnTo>
                    <a:pt x="470924" y="264703"/>
                  </a:lnTo>
                  <a:lnTo>
                    <a:pt x="436113" y="293658"/>
                  </a:lnTo>
                  <a:lnTo>
                    <a:pt x="402399" y="323817"/>
                  </a:lnTo>
                  <a:lnTo>
                    <a:pt x="369813" y="355143"/>
                  </a:lnTo>
                  <a:lnTo>
                    <a:pt x="338385" y="387600"/>
                  </a:lnTo>
                  <a:lnTo>
                    <a:pt x="308146" y="421149"/>
                  </a:lnTo>
                  <a:lnTo>
                    <a:pt x="279127" y="455755"/>
                  </a:lnTo>
                  <a:lnTo>
                    <a:pt x="251356" y="491380"/>
                  </a:lnTo>
                  <a:lnTo>
                    <a:pt x="224867" y="527988"/>
                  </a:lnTo>
                  <a:lnTo>
                    <a:pt x="199688" y="565540"/>
                  </a:lnTo>
                  <a:lnTo>
                    <a:pt x="175850" y="604001"/>
                  </a:lnTo>
                  <a:lnTo>
                    <a:pt x="153385" y="643334"/>
                  </a:lnTo>
                  <a:lnTo>
                    <a:pt x="132321" y="683501"/>
                  </a:lnTo>
                  <a:lnTo>
                    <a:pt x="112691" y="724465"/>
                  </a:lnTo>
                  <a:lnTo>
                    <a:pt x="94524" y="766190"/>
                  </a:lnTo>
                  <a:lnTo>
                    <a:pt x="77851" y="808639"/>
                  </a:lnTo>
                  <a:lnTo>
                    <a:pt x="62702" y="851774"/>
                  </a:lnTo>
                  <a:lnTo>
                    <a:pt x="49108" y="895558"/>
                  </a:lnTo>
                  <a:lnTo>
                    <a:pt x="37100" y="939956"/>
                  </a:lnTo>
                  <a:lnTo>
                    <a:pt x="26708" y="984929"/>
                  </a:lnTo>
                  <a:lnTo>
                    <a:pt x="17962" y="1030441"/>
                  </a:lnTo>
                  <a:lnTo>
                    <a:pt x="10894" y="1076454"/>
                  </a:lnTo>
                  <a:lnTo>
                    <a:pt x="5532" y="1122933"/>
                  </a:lnTo>
                  <a:lnTo>
                    <a:pt x="1909" y="1169839"/>
                  </a:lnTo>
                  <a:lnTo>
                    <a:pt x="55" y="1217136"/>
                  </a:lnTo>
                  <a:lnTo>
                    <a:pt x="0" y="1264787"/>
                  </a:lnTo>
                  <a:lnTo>
                    <a:pt x="1774" y="1312755"/>
                  </a:lnTo>
                  <a:lnTo>
                    <a:pt x="49477" y="1306271"/>
                  </a:lnTo>
                  <a:lnTo>
                    <a:pt x="96534" y="1298038"/>
                  </a:lnTo>
                  <a:lnTo>
                    <a:pt x="142914" y="1288091"/>
                  </a:lnTo>
                  <a:lnTo>
                    <a:pt x="188587" y="1276467"/>
                  </a:lnTo>
                  <a:lnTo>
                    <a:pt x="233523" y="1263202"/>
                  </a:lnTo>
                  <a:lnTo>
                    <a:pt x="277692" y="1248333"/>
                  </a:lnTo>
                  <a:lnTo>
                    <a:pt x="321062" y="1231896"/>
                  </a:lnTo>
                  <a:lnTo>
                    <a:pt x="363604" y="1213928"/>
                  </a:lnTo>
                  <a:lnTo>
                    <a:pt x="405287" y="1194464"/>
                  </a:lnTo>
                  <a:lnTo>
                    <a:pt x="446081" y="1173542"/>
                  </a:lnTo>
                  <a:lnTo>
                    <a:pt x="485955" y="1151198"/>
                  </a:lnTo>
                  <a:lnTo>
                    <a:pt x="524879" y="1127467"/>
                  </a:lnTo>
                  <a:lnTo>
                    <a:pt x="562823" y="1102388"/>
                  </a:lnTo>
                  <a:lnTo>
                    <a:pt x="599757" y="1075995"/>
                  </a:lnTo>
                  <a:lnTo>
                    <a:pt x="635650" y="1048325"/>
                  </a:lnTo>
                  <a:lnTo>
                    <a:pt x="670471" y="1019415"/>
                  </a:lnTo>
                  <a:lnTo>
                    <a:pt x="704190" y="989301"/>
                  </a:lnTo>
                  <a:lnTo>
                    <a:pt x="736778" y="958020"/>
                  </a:lnTo>
                  <a:lnTo>
                    <a:pt x="768203" y="925607"/>
                  </a:lnTo>
                  <a:lnTo>
                    <a:pt x="798435" y="892100"/>
                  </a:lnTo>
                  <a:lnTo>
                    <a:pt x="827444" y="857534"/>
                  </a:lnTo>
                  <a:lnTo>
                    <a:pt x="855200" y="821946"/>
                  </a:lnTo>
                  <a:lnTo>
                    <a:pt x="881672" y="785373"/>
                  </a:lnTo>
                  <a:lnTo>
                    <a:pt x="906829" y="747850"/>
                  </a:lnTo>
                  <a:lnTo>
                    <a:pt x="930642" y="709414"/>
                  </a:lnTo>
                  <a:lnTo>
                    <a:pt x="953080" y="670103"/>
                  </a:lnTo>
                  <a:lnTo>
                    <a:pt x="974112" y="629951"/>
                  </a:lnTo>
                  <a:lnTo>
                    <a:pt x="993709" y="588995"/>
                  </a:lnTo>
                  <a:lnTo>
                    <a:pt x="1011840" y="547272"/>
                  </a:lnTo>
                  <a:lnTo>
                    <a:pt x="1028474" y="504819"/>
                  </a:lnTo>
                  <a:lnTo>
                    <a:pt x="1043581" y="461671"/>
                  </a:lnTo>
                  <a:lnTo>
                    <a:pt x="1057132" y="417864"/>
                  </a:lnTo>
                  <a:lnTo>
                    <a:pt x="1069094" y="373437"/>
                  </a:lnTo>
                  <a:lnTo>
                    <a:pt x="1079439" y="328423"/>
                  </a:lnTo>
                  <a:lnTo>
                    <a:pt x="1088136" y="282861"/>
                  </a:lnTo>
                  <a:lnTo>
                    <a:pt x="1095154" y="236787"/>
                  </a:lnTo>
                  <a:lnTo>
                    <a:pt x="1100463" y="190236"/>
                  </a:lnTo>
                  <a:lnTo>
                    <a:pt x="1104033" y="143245"/>
                  </a:lnTo>
                  <a:lnTo>
                    <a:pt x="1105719" y="98836"/>
                  </a:lnTo>
                  <a:lnTo>
                    <a:pt x="1105832" y="48091"/>
                  </a:lnTo>
                  <a:lnTo>
                    <a:pt x="1104002" y="0"/>
                  </a:lnTo>
                  <a:close/>
                </a:path>
              </a:pathLst>
            </a:custGeom>
            <a:solidFill>
              <a:srgbClr val="8CD0B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45" name="Google Shape;745;p33"/>
            <p:cNvSpPr/>
            <p:nvPr/>
          </p:nvSpPr>
          <p:spPr>
            <a:xfrm>
              <a:off x="4572001" y="2576472"/>
              <a:ext cx="381669" cy="472392"/>
            </a:xfrm>
            <a:custGeom>
              <a:rect b="b" l="l" r="r" t="t"/>
              <a:pathLst>
                <a:path extrusionOk="0" h="1038225" w="838834">
                  <a:moveTo>
                    <a:pt x="0" y="1037800"/>
                  </a:moveTo>
                  <a:lnTo>
                    <a:pt x="838351" y="0"/>
                  </a:lnTo>
                </a:path>
              </a:pathLst>
            </a:custGeom>
            <a:noFill/>
            <a:ln cap="flat" cmpd="sng" w="9525">
              <a:solidFill>
                <a:srgbClr val="146B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46" name="Google Shape;746;p33"/>
            <p:cNvSpPr/>
            <p:nvPr/>
          </p:nvSpPr>
          <p:spPr>
            <a:xfrm>
              <a:off x="4012200" y="2167551"/>
              <a:ext cx="503307" cy="597496"/>
            </a:xfrm>
            <a:custGeom>
              <a:rect b="b" l="l" r="r" t="t"/>
              <a:pathLst>
                <a:path extrusionOk="0" h="1313179" w="1106170">
                  <a:moveTo>
                    <a:pt x="1831" y="0"/>
                  </a:moveTo>
                  <a:lnTo>
                    <a:pt x="0" y="48091"/>
                  </a:lnTo>
                  <a:lnTo>
                    <a:pt x="112" y="98836"/>
                  </a:lnTo>
                  <a:lnTo>
                    <a:pt x="1798" y="143245"/>
                  </a:lnTo>
                  <a:lnTo>
                    <a:pt x="5367" y="190236"/>
                  </a:lnTo>
                  <a:lnTo>
                    <a:pt x="10706" y="236989"/>
                  </a:lnTo>
                  <a:lnTo>
                    <a:pt x="17693" y="282861"/>
                  </a:lnTo>
                  <a:lnTo>
                    <a:pt x="26389" y="328423"/>
                  </a:lnTo>
                  <a:lnTo>
                    <a:pt x="36733" y="373437"/>
                  </a:lnTo>
                  <a:lnTo>
                    <a:pt x="48696" y="417864"/>
                  </a:lnTo>
                  <a:lnTo>
                    <a:pt x="62245" y="461671"/>
                  </a:lnTo>
                  <a:lnTo>
                    <a:pt x="77353" y="504819"/>
                  </a:lnTo>
                  <a:lnTo>
                    <a:pt x="93986" y="547272"/>
                  </a:lnTo>
                  <a:lnTo>
                    <a:pt x="112117" y="588995"/>
                  </a:lnTo>
                  <a:lnTo>
                    <a:pt x="131713" y="629951"/>
                  </a:lnTo>
                  <a:lnTo>
                    <a:pt x="152745" y="670103"/>
                  </a:lnTo>
                  <a:lnTo>
                    <a:pt x="175183" y="709414"/>
                  </a:lnTo>
                  <a:lnTo>
                    <a:pt x="198995" y="747850"/>
                  </a:lnTo>
                  <a:lnTo>
                    <a:pt x="224153" y="785373"/>
                  </a:lnTo>
                  <a:lnTo>
                    <a:pt x="250624" y="821946"/>
                  </a:lnTo>
                  <a:lnTo>
                    <a:pt x="278379" y="857534"/>
                  </a:lnTo>
                  <a:lnTo>
                    <a:pt x="307388" y="892100"/>
                  </a:lnTo>
                  <a:lnTo>
                    <a:pt x="337620" y="925607"/>
                  </a:lnTo>
                  <a:lnTo>
                    <a:pt x="369045" y="958020"/>
                  </a:lnTo>
                  <a:lnTo>
                    <a:pt x="401633" y="989301"/>
                  </a:lnTo>
                  <a:lnTo>
                    <a:pt x="435352" y="1019415"/>
                  </a:lnTo>
                  <a:lnTo>
                    <a:pt x="470173" y="1048325"/>
                  </a:lnTo>
                  <a:lnTo>
                    <a:pt x="506066" y="1075995"/>
                  </a:lnTo>
                  <a:lnTo>
                    <a:pt x="542999" y="1102388"/>
                  </a:lnTo>
                  <a:lnTo>
                    <a:pt x="580943" y="1127467"/>
                  </a:lnTo>
                  <a:lnTo>
                    <a:pt x="619868" y="1151198"/>
                  </a:lnTo>
                  <a:lnTo>
                    <a:pt x="659742" y="1173542"/>
                  </a:lnTo>
                  <a:lnTo>
                    <a:pt x="700536" y="1194464"/>
                  </a:lnTo>
                  <a:lnTo>
                    <a:pt x="742219" y="1213928"/>
                  </a:lnTo>
                  <a:lnTo>
                    <a:pt x="784760" y="1231896"/>
                  </a:lnTo>
                  <a:lnTo>
                    <a:pt x="828131" y="1248333"/>
                  </a:lnTo>
                  <a:lnTo>
                    <a:pt x="872299" y="1263202"/>
                  </a:lnTo>
                  <a:lnTo>
                    <a:pt x="917235" y="1276467"/>
                  </a:lnTo>
                  <a:lnTo>
                    <a:pt x="962908" y="1288091"/>
                  </a:lnTo>
                  <a:lnTo>
                    <a:pt x="1009288" y="1298038"/>
                  </a:lnTo>
                  <a:lnTo>
                    <a:pt x="1056345" y="1306271"/>
                  </a:lnTo>
                  <a:lnTo>
                    <a:pt x="1104049" y="1312755"/>
                  </a:lnTo>
                  <a:lnTo>
                    <a:pt x="1105823" y="1264787"/>
                  </a:lnTo>
                  <a:lnTo>
                    <a:pt x="1105767" y="1217136"/>
                  </a:lnTo>
                  <a:lnTo>
                    <a:pt x="1103913" y="1169839"/>
                  </a:lnTo>
                  <a:lnTo>
                    <a:pt x="1100290" y="1122933"/>
                  </a:lnTo>
                  <a:lnTo>
                    <a:pt x="1094929" y="1076454"/>
                  </a:lnTo>
                  <a:lnTo>
                    <a:pt x="1087861" y="1030441"/>
                  </a:lnTo>
                  <a:lnTo>
                    <a:pt x="1079115" y="984929"/>
                  </a:lnTo>
                  <a:lnTo>
                    <a:pt x="1068723" y="939956"/>
                  </a:lnTo>
                  <a:lnTo>
                    <a:pt x="1056715" y="895558"/>
                  </a:lnTo>
                  <a:lnTo>
                    <a:pt x="1043122" y="851774"/>
                  </a:lnTo>
                  <a:lnTo>
                    <a:pt x="1027973" y="808639"/>
                  </a:lnTo>
                  <a:lnTo>
                    <a:pt x="1011301" y="766190"/>
                  </a:lnTo>
                  <a:lnTo>
                    <a:pt x="993134" y="724465"/>
                  </a:lnTo>
                  <a:lnTo>
                    <a:pt x="973504" y="683501"/>
                  </a:lnTo>
                  <a:lnTo>
                    <a:pt x="952441" y="643334"/>
                  </a:lnTo>
                  <a:lnTo>
                    <a:pt x="929975" y="604001"/>
                  </a:lnTo>
                  <a:lnTo>
                    <a:pt x="906138" y="565540"/>
                  </a:lnTo>
                  <a:lnTo>
                    <a:pt x="880960" y="527988"/>
                  </a:lnTo>
                  <a:lnTo>
                    <a:pt x="854470" y="491380"/>
                  </a:lnTo>
                  <a:lnTo>
                    <a:pt x="826701" y="455755"/>
                  </a:lnTo>
                  <a:lnTo>
                    <a:pt x="797681" y="421149"/>
                  </a:lnTo>
                  <a:lnTo>
                    <a:pt x="767443" y="387600"/>
                  </a:lnTo>
                  <a:lnTo>
                    <a:pt x="736015" y="355143"/>
                  </a:lnTo>
                  <a:lnTo>
                    <a:pt x="703429" y="323817"/>
                  </a:lnTo>
                  <a:lnTo>
                    <a:pt x="669716" y="293658"/>
                  </a:lnTo>
                  <a:lnTo>
                    <a:pt x="634905" y="264703"/>
                  </a:lnTo>
                  <a:lnTo>
                    <a:pt x="599028" y="236989"/>
                  </a:lnTo>
                  <a:lnTo>
                    <a:pt x="562115" y="210553"/>
                  </a:lnTo>
                  <a:lnTo>
                    <a:pt x="524195" y="185432"/>
                  </a:lnTo>
                  <a:lnTo>
                    <a:pt x="485301" y="161662"/>
                  </a:lnTo>
                  <a:lnTo>
                    <a:pt x="445462" y="139282"/>
                  </a:lnTo>
                  <a:lnTo>
                    <a:pt x="404709" y="118328"/>
                  </a:lnTo>
                  <a:lnTo>
                    <a:pt x="363072" y="98836"/>
                  </a:lnTo>
                  <a:lnTo>
                    <a:pt x="320583" y="80844"/>
                  </a:lnTo>
                  <a:lnTo>
                    <a:pt x="277270" y="64389"/>
                  </a:lnTo>
                  <a:lnTo>
                    <a:pt x="233166" y="49508"/>
                  </a:lnTo>
                  <a:lnTo>
                    <a:pt x="188300" y="36237"/>
                  </a:lnTo>
                  <a:lnTo>
                    <a:pt x="142703" y="24614"/>
                  </a:lnTo>
                  <a:lnTo>
                    <a:pt x="96405" y="14675"/>
                  </a:lnTo>
                  <a:lnTo>
                    <a:pt x="49438" y="6458"/>
                  </a:lnTo>
                  <a:lnTo>
                    <a:pt x="1831" y="0"/>
                  </a:lnTo>
                  <a:close/>
                </a:path>
              </a:pathLst>
            </a:custGeom>
            <a:solidFill>
              <a:srgbClr val="8CD0B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47" name="Google Shape;747;p33"/>
            <p:cNvSpPr/>
            <p:nvPr/>
          </p:nvSpPr>
          <p:spPr>
            <a:xfrm>
              <a:off x="4190686" y="2367621"/>
              <a:ext cx="381669" cy="472392"/>
            </a:xfrm>
            <a:custGeom>
              <a:rect b="b" l="l" r="r" t="t"/>
              <a:pathLst>
                <a:path extrusionOk="0" h="1038225" w="838834">
                  <a:moveTo>
                    <a:pt x="838361" y="1037800"/>
                  </a:moveTo>
                  <a:lnTo>
                    <a:pt x="0" y="0"/>
                  </a:lnTo>
                </a:path>
              </a:pathLst>
            </a:custGeom>
            <a:noFill/>
            <a:ln cap="flat" cmpd="sng" w="9525">
              <a:solidFill>
                <a:srgbClr val="146B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48" name="Google Shape;748;p33"/>
            <p:cNvSpPr/>
            <p:nvPr/>
          </p:nvSpPr>
          <p:spPr>
            <a:xfrm>
              <a:off x="4628832" y="3534390"/>
              <a:ext cx="503307" cy="597496"/>
            </a:xfrm>
            <a:custGeom>
              <a:rect b="b" l="l" r="r" t="t"/>
              <a:pathLst>
                <a:path extrusionOk="0" h="1313179" w="1106170">
                  <a:moveTo>
                    <a:pt x="1104002" y="0"/>
                  </a:moveTo>
                  <a:lnTo>
                    <a:pt x="1056395" y="6458"/>
                  </a:lnTo>
                  <a:lnTo>
                    <a:pt x="1009427" y="14675"/>
                  </a:lnTo>
                  <a:lnTo>
                    <a:pt x="963130" y="24614"/>
                  </a:lnTo>
                  <a:lnTo>
                    <a:pt x="917533" y="36237"/>
                  </a:lnTo>
                  <a:lnTo>
                    <a:pt x="872667" y="49508"/>
                  </a:lnTo>
                  <a:lnTo>
                    <a:pt x="828562" y="64389"/>
                  </a:lnTo>
                  <a:lnTo>
                    <a:pt x="785249" y="80844"/>
                  </a:lnTo>
                  <a:lnTo>
                    <a:pt x="742759" y="98836"/>
                  </a:lnTo>
                  <a:lnTo>
                    <a:pt x="701122" y="118328"/>
                  </a:lnTo>
                  <a:lnTo>
                    <a:pt x="660369" y="139282"/>
                  </a:lnTo>
                  <a:lnTo>
                    <a:pt x="620530" y="161662"/>
                  </a:lnTo>
                  <a:lnTo>
                    <a:pt x="581635" y="185432"/>
                  </a:lnTo>
                  <a:lnTo>
                    <a:pt x="543716" y="210553"/>
                  </a:lnTo>
                  <a:lnTo>
                    <a:pt x="506802" y="236989"/>
                  </a:lnTo>
                  <a:lnTo>
                    <a:pt x="470924" y="264703"/>
                  </a:lnTo>
                  <a:lnTo>
                    <a:pt x="436113" y="293658"/>
                  </a:lnTo>
                  <a:lnTo>
                    <a:pt x="402399" y="323817"/>
                  </a:lnTo>
                  <a:lnTo>
                    <a:pt x="369813" y="355143"/>
                  </a:lnTo>
                  <a:lnTo>
                    <a:pt x="338385" y="387600"/>
                  </a:lnTo>
                  <a:lnTo>
                    <a:pt x="308146" y="421149"/>
                  </a:lnTo>
                  <a:lnTo>
                    <a:pt x="279127" y="455755"/>
                  </a:lnTo>
                  <a:lnTo>
                    <a:pt x="251356" y="491380"/>
                  </a:lnTo>
                  <a:lnTo>
                    <a:pt x="224867" y="527988"/>
                  </a:lnTo>
                  <a:lnTo>
                    <a:pt x="199688" y="565540"/>
                  </a:lnTo>
                  <a:lnTo>
                    <a:pt x="175850" y="604001"/>
                  </a:lnTo>
                  <a:lnTo>
                    <a:pt x="153385" y="643334"/>
                  </a:lnTo>
                  <a:lnTo>
                    <a:pt x="132321" y="683501"/>
                  </a:lnTo>
                  <a:lnTo>
                    <a:pt x="112691" y="724465"/>
                  </a:lnTo>
                  <a:lnTo>
                    <a:pt x="94524" y="766190"/>
                  </a:lnTo>
                  <a:lnTo>
                    <a:pt x="77851" y="808639"/>
                  </a:lnTo>
                  <a:lnTo>
                    <a:pt x="62702" y="851774"/>
                  </a:lnTo>
                  <a:lnTo>
                    <a:pt x="49108" y="895558"/>
                  </a:lnTo>
                  <a:lnTo>
                    <a:pt x="37100" y="939956"/>
                  </a:lnTo>
                  <a:lnTo>
                    <a:pt x="26708" y="984929"/>
                  </a:lnTo>
                  <a:lnTo>
                    <a:pt x="17962" y="1030441"/>
                  </a:lnTo>
                  <a:lnTo>
                    <a:pt x="10894" y="1076454"/>
                  </a:lnTo>
                  <a:lnTo>
                    <a:pt x="5532" y="1122933"/>
                  </a:lnTo>
                  <a:lnTo>
                    <a:pt x="1909" y="1169839"/>
                  </a:lnTo>
                  <a:lnTo>
                    <a:pt x="55" y="1217136"/>
                  </a:lnTo>
                  <a:lnTo>
                    <a:pt x="0" y="1264787"/>
                  </a:lnTo>
                  <a:lnTo>
                    <a:pt x="1774" y="1312755"/>
                  </a:lnTo>
                  <a:lnTo>
                    <a:pt x="49477" y="1306271"/>
                  </a:lnTo>
                  <a:lnTo>
                    <a:pt x="96534" y="1298038"/>
                  </a:lnTo>
                  <a:lnTo>
                    <a:pt x="142914" y="1288091"/>
                  </a:lnTo>
                  <a:lnTo>
                    <a:pt x="188587" y="1276467"/>
                  </a:lnTo>
                  <a:lnTo>
                    <a:pt x="233523" y="1263202"/>
                  </a:lnTo>
                  <a:lnTo>
                    <a:pt x="277692" y="1248333"/>
                  </a:lnTo>
                  <a:lnTo>
                    <a:pt x="321062" y="1231896"/>
                  </a:lnTo>
                  <a:lnTo>
                    <a:pt x="363604" y="1213928"/>
                  </a:lnTo>
                  <a:lnTo>
                    <a:pt x="405287" y="1194464"/>
                  </a:lnTo>
                  <a:lnTo>
                    <a:pt x="446081" y="1173542"/>
                  </a:lnTo>
                  <a:lnTo>
                    <a:pt x="485955" y="1151198"/>
                  </a:lnTo>
                  <a:lnTo>
                    <a:pt x="524879" y="1127467"/>
                  </a:lnTo>
                  <a:lnTo>
                    <a:pt x="562823" y="1102388"/>
                  </a:lnTo>
                  <a:lnTo>
                    <a:pt x="599757" y="1075995"/>
                  </a:lnTo>
                  <a:lnTo>
                    <a:pt x="635650" y="1048325"/>
                  </a:lnTo>
                  <a:lnTo>
                    <a:pt x="670471" y="1019415"/>
                  </a:lnTo>
                  <a:lnTo>
                    <a:pt x="704190" y="989301"/>
                  </a:lnTo>
                  <a:lnTo>
                    <a:pt x="736778" y="958020"/>
                  </a:lnTo>
                  <a:lnTo>
                    <a:pt x="768203" y="925607"/>
                  </a:lnTo>
                  <a:lnTo>
                    <a:pt x="798435" y="892100"/>
                  </a:lnTo>
                  <a:lnTo>
                    <a:pt x="827444" y="857534"/>
                  </a:lnTo>
                  <a:lnTo>
                    <a:pt x="855200" y="821946"/>
                  </a:lnTo>
                  <a:lnTo>
                    <a:pt x="881672" y="785373"/>
                  </a:lnTo>
                  <a:lnTo>
                    <a:pt x="906829" y="747850"/>
                  </a:lnTo>
                  <a:lnTo>
                    <a:pt x="930642" y="709414"/>
                  </a:lnTo>
                  <a:lnTo>
                    <a:pt x="953080" y="670103"/>
                  </a:lnTo>
                  <a:lnTo>
                    <a:pt x="974112" y="629951"/>
                  </a:lnTo>
                  <a:lnTo>
                    <a:pt x="993709" y="588995"/>
                  </a:lnTo>
                  <a:lnTo>
                    <a:pt x="1011840" y="547272"/>
                  </a:lnTo>
                  <a:lnTo>
                    <a:pt x="1028474" y="504819"/>
                  </a:lnTo>
                  <a:lnTo>
                    <a:pt x="1043581" y="461671"/>
                  </a:lnTo>
                  <a:lnTo>
                    <a:pt x="1057132" y="417864"/>
                  </a:lnTo>
                  <a:lnTo>
                    <a:pt x="1069094" y="373437"/>
                  </a:lnTo>
                  <a:lnTo>
                    <a:pt x="1079439" y="328423"/>
                  </a:lnTo>
                  <a:lnTo>
                    <a:pt x="1088136" y="282861"/>
                  </a:lnTo>
                  <a:lnTo>
                    <a:pt x="1095154" y="236787"/>
                  </a:lnTo>
                  <a:lnTo>
                    <a:pt x="1100463" y="190236"/>
                  </a:lnTo>
                  <a:lnTo>
                    <a:pt x="1104033" y="143245"/>
                  </a:lnTo>
                  <a:lnTo>
                    <a:pt x="1105719" y="98836"/>
                  </a:lnTo>
                  <a:lnTo>
                    <a:pt x="1105832" y="48091"/>
                  </a:lnTo>
                  <a:lnTo>
                    <a:pt x="1104002" y="0"/>
                  </a:lnTo>
                  <a:close/>
                </a:path>
              </a:pathLst>
            </a:custGeom>
            <a:solidFill>
              <a:srgbClr val="8CD0B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49" name="Google Shape;749;p33"/>
            <p:cNvSpPr/>
            <p:nvPr/>
          </p:nvSpPr>
          <p:spPr>
            <a:xfrm>
              <a:off x="4572001" y="3734460"/>
              <a:ext cx="381669" cy="472392"/>
            </a:xfrm>
            <a:custGeom>
              <a:rect b="b" l="l" r="r" t="t"/>
              <a:pathLst>
                <a:path extrusionOk="0" h="1038225" w="838834">
                  <a:moveTo>
                    <a:pt x="0" y="1037800"/>
                  </a:moveTo>
                  <a:lnTo>
                    <a:pt x="838351" y="0"/>
                  </a:lnTo>
                </a:path>
              </a:pathLst>
            </a:custGeom>
            <a:noFill/>
            <a:ln cap="flat" cmpd="sng" w="9525">
              <a:solidFill>
                <a:srgbClr val="146B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50" name="Google Shape;750;p33"/>
            <p:cNvSpPr/>
            <p:nvPr/>
          </p:nvSpPr>
          <p:spPr>
            <a:xfrm>
              <a:off x="4012200" y="3325539"/>
              <a:ext cx="503307" cy="597496"/>
            </a:xfrm>
            <a:custGeom>
              <a:rect b="b" l="l" r="r" t="t"/>
              <a:pathLst>
                <a:path extrusionOk="0" h="1313179" w="1106170">
                  <a:moveTo>
                    <a:pt x="1831" y="0"/>
                  </a:moveTo>
                  <a:lnTo>
                    <a:pt x="0" y="48091"/>
                  </a:lnTo>
                  <a:lnTo>
                    <a:pt x="112" y="98836"/>
                  </a:lnTo>
                  <a:lnTo>
                    <a:pt x="1798" y="143245"/>
                  </a:lnTo>
                  <a:lnTo>
                    <a:pt x="5367" y="190236"/>
                  </a:lnTo>
                  <a:lnTo>
                    <a:pt x="10706" y="236989"/>
                  </a:lnTo>
                  <a:lnTo>
                    <a:pt x="17693" y="282861"/>
                  </a:lnTo>
                  <a:lnTo>
                    <a:pt x="26389" y="328423"/>
                  </a:lnTo>
                  <a:lnTo>
                    <a:pt x="36733" y="373437"/>
                  </a:lnTo>
                  <a:lnTo>
                    <a:pt x="48696" y="417864"/>
                  </a:lnTo>
                  <a:lnTo>
                    <a:pt x="62245" y="461671"/>
                  </a:lnTo>
                  <a:lnTo>
                    <a:pt x="77353" y="504819"/>
                  </a:lnTo>
                  <a:lnTo>
                    <a:pt x="93986" y="547272"/>
                  </a:lnTo>
                  <a:lnTo>
                    <a:pt x="112117" y="588995"/>
                  </a:lnTo>
                  <a:lnTo>
                    <a:pt x="131713" y="629951"/>
                  </a:lnTo>
                  <a:lnTo>
                    <a:pt x="152745" y="670103"/>
                  </a:lnTo>
                  <a:lnTo>
                    <a:pt x="175183" y="709414"/>
                  </a:lnTo>
                  <a:lnTo>
                    <a:pt x="198995" y="747850"/>
                  </a:lnTo>
                  <a:lnTo>
                    <a:pt x="224153" y="785373"/>
                  </a:lnTo>
                  <a:lnTo>
                    <a:pt x="250624" y="821946"/>
                  </a:lnTo>
                  <a:lnTo>
                    <a:pt x="278379" y="857534"/>
                  </a:lnTo>
                  <a:lnTo>
                    <a:pt x="307388" y="892100"/>
                  </a:lnTo>
                  <a:lnTo>
                    <a:pt x="337620" y="925607"/>
                  </a:lnTo>
                  <a:lnTo>
                    <a:pt x="369045" y="958020"/>
                  </a:lnTo>
                  <a:lnTo>
                    <a:pt x="401633" y="989301"/>
                  </a:lnTo>
                  <a:lnTo>
                    <a:pt x="435352" y="1019415"/>
                  </a:lnTo>
                  <a:lnTo>
                    <a:pt x="470173" y="1048325"/>
                  </a:lnTo>
                  <a:lnTo>
                    <a:pt x="506066" y="1075995"/>
                  </a:lnTo>
                  <a:lnTo>
                    <a:pt x="542999" y="1102388"/>
                  </a:lnTo>
                  <a:lnTo>
                    <a:pt x="580943" y="1127467"/>
                  </a:lnTo>
                  <a:lnTo>
                    <a:pt x="619868" y="1151198"/>
                  </a:lnTo>
                  <a:lnTo>
                    <a:pt x="659742" y="1173542"/>
                  </a:lnTo>
                  <a:lnTo>
                    <a:pt x="700536" y="1194464"/>
                  </a:lnTo>
                  <a:lnTo>
                    <a:pt x="742219" y="1213928"/>
                  </a:lnTo>
                  <a:lnTo>
                    <a:pt x="784760" y="1231896"/>
                  </a:lnTo>
                  <a:lnTo>
                    <a:pt x="828131" y="1248333"/>
                  </a:lnTo>
                  <a:lnTo>
                    <a:pt x="872299" y="1263202"/>
                  </a:lnTo>
                  <a:lnTo>
                    <a:pt x="917235" y="1276467"/>
                  </a:lnTo>
                  <a:lnTo>
                    <a:pt x="962908" y="1288091"/>
                  </a:lnTo>
                  <a:lnTo>
                    <a:pt x="1009288" y="1298038"/>
                  </a:lnTo>
                  <a:lnTo>
                    <a:pt x="1056345" y="1306271"/>
                  </a:lnTo>
                  <a:lnTo>
                    <a:pt x="1104049" y="1312755"/>
                  </a:lnTo>
                  <a:lnTo>
                    <a:pt x="1105823" y="1264787"/>
                  </a:lnTo>
                  <a:lnTo>
                    <a:pt x="1105767" y="1217136"/>
                  </a:lnTo>
                  <a:lnTo>
                    <a:pt x="1103913" y="1169839"/>
                  </a:lnTo>
                  <a:lnTo>
                    <a:pt x="1100290" y="1122933"/>
                  </a:lnTo>
                  <a:lnTo>
                    <a:pt x="1094929" y="1076454"/>
                  </a:lnTo>
                  <a:lnTo>
                    <a:pt x="1087861" y="1030441"/>
                  </a:lnTo>
                  <a:lnTo>
                    <a:pt x="1079115" y="984929"/>
                  </a:lnTo>
                  <a:lnTo>
                    <a:pt x="1068723" y="939956"/>
                  </a:lnTo>
                  <a:lnTo>
                    <a:pt x="1056715" y="895558"/>
                  </a:lnTo>
                  <a:lnTo>
                    <a:pt x="1043122" y="851774"/>
                  </a:lnTo>
                  <a:lnTo>
                    <a:pt x="1027973" y="808639"/>
                  </a:lnTo>
                  <a:lnTo>
                    <a:pt x="1011301" y="766190"/>
                  </a:lnTo>
                  <a:lnTo>
                    <a:pt x="993134" y="724465"/>
                  </a:lnTo>
                  <a:lnTo>
                    <a:pt x="973504" y="683501"/>
                  </a:lnTo>
                  <a:lnTo>
                    <a:pt x="952441" y="643334"/>
                  </a:lnTo>
                  <a:lnTo>
                    <a:pt x="929975" y="604001"/>
                  </a:lnTo>
                  <a:lnTo>
                    <a:pt x="906138" y="565540"/>
                  </a:lnTo>
                  <a:lnTo>
                    <a:pt x="880960" y="527988"/>
                  </a:lnTo>
                  <a:lnTo>
                    <a:pt x="854470" y="491380"/>
                  </a:lnTo>
                  <a:lnTo>
                    <a:pt x="826701" y="455755"/>
                  </a:lnTo>
                  <a:lnTo>
                    <a:pt x="797681" y="421149"/>
                  </a:lnTo>
                  <a:lnTo>
                    <a:pt x="767443" y="387600"/>
                  </a:lnTo>
                  <a:lnTo>
                    <a:pt x="736015" y="355143"/>
                  </a:lnTo>
                  <a:lnTo>
                    <a:pt x="703429" y="323817"/>
                  </a:lnTo>
                  <a:lnTo>
                    <a:pt x="669716" y="293658"/>
                  </a:lnTo>
                  <a:lnTo>
                    <a:pt x="634905" y="264703"/>
                  </a:lnTo>
                  <a:lnTo>
                    <a:pt x="599028" y="236989"/>
                  </a:lnTo>
                  <a:lnTo>
                    <a:pt x="562115" y="210553"/>
                  </a:lnTo>
                  <a:lnTo>
                    <a:pt x="524195" y="185432"/>
                  </a:lnTo>
                  <a:lnTo>
                    <a:pt x="485301" y="161662"/>
                  </a:lnTo>
                  <a:lnTo>
                    <a:pt x="445462" y="139282"/>
                  </a:lnTo>
                  <a:lnTo>
                    <a:pt x="404709" y="118328"/>
                  </a:lnTo>
                  <a:lnTo>
                    <a:pt x="363072" y="98836"/>
                  </a:lnTo>
                  <a:lnTo>
                    <a:pt x="320583" y="80844"/>
                  </a:lnTo>
                  <a:lnTo>
                    <a:pt x="277270" y="64389"/>
                  </a:lnTo>
                  <a:lnTo>
                    <a:pt x="233166" y="49508"/>
                  </a:lnTo>
                  <a:lnTo>
                    <a:pt x="188300" y="36237"/>
                  </a:lnTo>
                  <a:lnTo>
                    <a:pt x="142703" y="24614"/>
                  </a:lnTo>
                  <a:lnTo>
                    <a:pt x="96405" y="14675"/>
                  </a:lnTo>
                  <a:lnTo>
                    <a:pt x="49438" y="6458"/>
                  </a:lnTo>
                  <a:lnTo>
                    <a:pt x="1831" y="0"/>
                  </a:lnTo>
                  <a:close/>
                </a:path>
              </a:pathLst>
            </a:custGeom>
            <a:solidFill>
              <a:srgbClr val="8CD0B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51" name="Google Shape;751;p33"/>
            <p:cNvSpPr/>
            <p:nvPr/>
          </p:nvSpPr>
          <p:spPr>
            <a:xfrm>
              <a:off x="4190686" y="3525609"/>
              <a:ext cx="381669" cy="472392"/>
            </a:xfrm>
            <a:custGeom>
              <a:rect b="b" l="l" r="r" t="t"/>
              <a:pathLst>
                <a:path extrusionOk="0" h="1038225" w="838834">
                  <a:moveTo>
                    <a:pt x="838361" y="1037800"/>
                  </a:moveTo>
                  <a:lnTo>
                    <a:pt x="0" y="0"/>
                  </a:lnTo>
                </a:path>
              </a:pathLst>
            </a:custGeom>
            <a:noFill/>
            <a:ln cap="flat" cmpd="sng" w="9525">
              <a:solidFill>
                <a:srgbClr val="146B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52" name="Google Shape;752;p33"/>
            <p:cNvSpPr/>
            <p:nvPr/>
          </p:nvSpPr>
          <p:spPr>
            <a:xfrm>
              <a:off x="4578876" y="2183911"/>
              <a:ext cx="0" cy="3393135"/>
            </a:xfrm>
            <a:custGeom>
              <a:rect b="b" l="l" r="r" t="t"/>
              <a:pathLst>
                <a:path extrusionOk="0" h="7457440" w="120000">
                  <a:moveTo>
                    <a:pt x="0" y="0"/>
                  </a:moveTo>
                  <a:lnTo>
                    <a:pt x="0" y="7456924"/>
                  </a:lnTo>
                </a:path>
              </a:pathLst>
            </a:custGeom>
            <a:noFill/>
            <a:ln cap="flat" cmpd="sng" w="9525">
              <a:solidFill>
                <a:srgbClr val="126B8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53" name="Google Shape;753;p33"/>
            <p:cNvSpPr/>
            <p:nvPr/>
          </p:nvSpPr>
          <p:spPr>
            <a:xfrm>
              <a:off x="4207910" y="1455226"/>
              <a:ext cx="728669" cy="728669"/>
            </a:xfrm>
            <a:custGeom>
              <a:rect b="b" l="l" r="r" t="t"/>
              <a:pathLst>
                <a:path extrusionOk="0" h="1601470" w="1601470">
                  <a:moveTo>
                    <a:pt x="805160" y="0"/>
                  </a:moveTo>
                  <a:lnTo>
                    <a:pt x="757955" y="1070"/>
                  </a:lnTo>
                  <a:lnTo>
                    <a:pt x="711272" y="4899"/>
                  </a:lnTo>
                  <a:lnTo>
                    <a:pt x="665207" y="11421"/>
                  </a:lnTo>
                  <a:lnTo>
                    <a:pt x="619859" y="20568"/>
                  </a:lnTo>
                  <a:lnTo>
                    <a:pt x="575326" y="32273"/>
                  </a:lnTo>
                  <a:lnTo>
                    <a:pt x="531705" y="46471"/>
                  </a:lnTo>
                  <a:lnTo>
                    <a:pt x="489094" y="63093"/>
                  </a:lnTo>
                  <a:lnTo>
                    <a:pt x="447590" y="82074"/>
                  </a:lnTo>
                  <a:lnTo>
                    <a:pt x="407293" y="103347"/>
                  </a:lnTo>
                  <a:lnTo>
                    <a:pt x="368299" y="126845"/>
                  </a:lnTo>
                  <a:lnTo>
                    <a:pt x="330706" y="152500"/>
                  </a:lnTo>
                  <a:lnTo>
                    <a:pt x="294612" y="180248"/>
                  </a:lnTo>
                  <a:lnTo>
                    <a:pt x="260115" y="210020"/>
                  </a:lnTo>
                  <a:lnTo>
                    <a:pt x="227313" y="241750"/>
                  </a:lnTo>
                  <a:lnTo>
                    <a:pt x="196303" y="275371"/>
                  </a:lnTo>
                  <a:lnTo>
                    <a:pt x="167183" y="310816"/>
                  </a:lnTo>
                  <a:lnTo>
                    <a:pt x="140052" y="348020"/>
                  </a:lnTo>
                  <a:lnTo>
                    <a:pt x="115006" y="386914"/>
                  </a:lnTo>
                  <a:lnTo>
                    <a:pt x="92144" y="427432"/>
                  </a:lnTo>
                  <a:lnTo>
                    <a:pt x="71563" y="469508"/>
                  </a:lnTo>
                  <a:lnTo>
                    <a:pt x="53361" y="513075"/>
                  </a:lnTo>
                  <a:lnTo>
                    <a:pt x="37637" y="558066"/>
                  </a:lnTo>
                  <a:lnTo>
                    <a:pt x="24487" y="604414"/>
                  </a:lnTo>
                  <a:lnTo>
                    <a:pt x="14009" y="652052"/>
                  </a:lnTo>
                  <a:lnTo>
                    <a:pt x="6403" y="700234"/>
                  </a:lnTo>
                  <a:lnTo>
                    <a:pt x="1755" y="748187"/>
                  </a:lnTo>
                  <a:lnTo>
                    <a:pt x="0" y="795816"/>
                  </a:lnTo>
                  <a:lnTo>
                    <a:pt x="1070" y="843021"/>
                  </a:lnTo>
                  <a:lnTo>
                    <a:pt x="4899" y="889705"/>
                  </a:lnTo>
                  <a:lnTo>
                    <a:pt x="11420" y="935770"/>
                  </a:lnTo>
                  <a:lnTo>
                    <a:pt x="20567" y="981118"/>
                  </a:lnTo>
                  <a:lnTo>
                    <a:pt x="32272" y="1025652"/>
                  </a:lnTo>
                  <a:lnTo>
                    <a:pt x="46469" y="1069274"/>
                  </a:lnTo>
                  <a:lnTo>
                    <a:pt x="63091" y="1111885"/>
                  </a:lnTo>
                  <a:lnTo>
                    <a:pt x="82072" y="1153389"/>
                  </a:lnTo>
                  <a:lnTo>
                    <a:pt x="103345" y="1193687"/>
                  </a:lnTo>
                  <a:lnTo>
                    <a:pt x="126842" y="1232682"/>
                  </a:lnTo>
                  <a:lnTo>
                    <a:pt x="152498" y="1270275"/>
                  </a:lnTo>
                  <a:lnTo>
                    <a:pt x="180246" y="1306370"/>
                  </a:lnTo>
                  <a:lnTo>
                    <a:pt x="210018" y="1340867"/>
                  </a:lnTo>
                  <a:lnTo>
                    <a:pt x="241748" y="1373670"/>
                  </a:lnTo>
                  <a:lnTo>
                    <a:pt x="275370" y="1404680"/>
                  </a:lnTo>
                  <a:lnTo>
                    <a:pt x="310816" y="1433800"/>
                  </a:lnTo>
                  <a:lnTo>
                    <a:pt x="348020" y="1460932"/>
                  </a:lnTo>
                  <a:lnTo>
                    <a:pt x="386915" y="1485979"/>
                  </a:lnTo>
                  <a:lnTo>
                    <a:pt x="427435" y="1508841"/>
                  </a:lnTo>
                  <a:lnTo>
                    <a:pt x="469512" y="1529422"/>
                  </a:lnTo>
                  <a:lnTo>
                    <a:pt x="513080" y="1547624"/>
                  </a:lnTo>
                  <a:lnTo>
                    <a:pt x="558073" y="1563349"/>
                  </a:lnTo>
                  <a:lnTo>
                    <a:pt x="604422" y="1576499"/>
                  </a:lnTo>
                  <a:lnTo>
                    <a:pt x="652063" y="1586977"/>
                  </a:lnTo>
                  <a:lnTo>
                    <a:pt x="700243" y="1594583"/>
                  </a:lnTo>
                  <a:lnTo>
                    <a:pt x="748196" y="1599231"/>
                  </a:lnTo>
                  <a:lnTo>
                    <a:pt x="795823" y="1600986"/>
                  </a:lnTo>
                  <a:lnTo>
                    <a:pt x="843028" y="1599916"/>
                  </a:lnTo>
                  <a:lnTo>
                    <a:pt x="889711" y="1596086"/>
                  </a:lnTo>
                  <a:lnTo>
                    <a:pt x="935775" y="1589565"/>
                  </a:lnTo>
                  <a:lnTo>
                    <a:pt x="981123" y="1580418"/>
                  </a:lnTo>
                  <a:lnTo>
                    <a:pt x="1025656" y="1568712"/>
                  </a:lnTo>
                  <a:lnTo>
                    <a:pt x="1069277" y="1554515"/>
                  </a:lnTo>
                  <a:lnTo>
                    <a:pt x="1111888" y="1537892"/>
                  </a:lnTo>
                  <a:lnTo>
                    <a:pt x="1153392" y="1518911"/>
                  </a:lnTo>
                  <a:lnTo>
                    <a:pt x="1193689" y="1497638"/>
                  </a:lnTo>
                  <a:lnTo>
                    <a:pt x="1232684" y="1474140"/>
                  </a:lnTo>
                  <a:lnTo>
                    <a:pt x="1270277" y="1448484"/>
                  </a:lnTo>
                  <a:lnTo>
                    <a:pt x="1306371" y="1420736"/>
                  </a:lnTo>
                  <a:lnTo>
                    <a:pt x="1340868" y="1390964"/>
                  </a:lnTo>
                  <a:lnTo>
                    <a:pt x="1373671" y="1359233"/>
                  </a:lnTo>
                  <a:lnTo>
                    <a:pt x="1404681" y="1325612"/>
                  </a:lnTo>
                  <a:lnTo>
                    <a:pt x="1433801" y="1290166"/>
                  </a:lnTo>
                  <a:lnTo>
                    <a:pt x="1460933" y="1252962"/>
                  </a:lnTo>
                  <a:lnTo>
                    <a:pt x="1485979" y="1214067"/>
                  </a:lnTo>
                  <a:lnTo>
                    <a:pt x="1508842" y="1173548"/>
                  </a:lnTo>
                  <a:lnTo>
                    <a:pt x="1529423" y="1131471"/>
                  </a:lnTo>
                  <a:lnTo>
                    <a:pt x="1547625" y="1087903"/>
                  </a:lnTo>
                  <a:lnTo>
                    <a:pt x="1563350" y="1042911"/>
                  </a:lnTo>
                  <a:lnTo>
                    <a:pt x="1576500" y="996562"/>
                  </a:lnTo>
                  <a:lnTo>
                    <a:pt x="1586977" y="948923"/>
                  </a:lnTo>
                  <a:lnTo>
                    <a:pt x="1594584" y="900742"/>
                  </a:lnTo>
                  <a:lnTo>
                    <a:pt x="1599231" y="852788"/>
                  </a:lnTo>
                  <a:lnTo>
                    <a:pt x="1600987" y="805160"/>
                  </a:lnTo>
                  <a:lnTo>
                    <a:pt x="1599916" y="757955"/>
                  </a:lnTo>
                  <a:lnTo>
                    <a:pt x="1596087" y="711272"/>
                  </a:lnTo>
                  <a:lnTo>
                    <a:pt x="1589565" y="665207"/>
                  </a:lnTo>
                  <a:lnTo>
                    <a:pt x="1580418" y="619859"/>
                  </a:lnTo>
                  <a:lnTo>
                    <a:pt x="1568713" y="575325"/>
                  </a:lnTo>
                  <a:lnTo>
                    <a:pt x="1554515" y="531704"/>
                  </a:lnTo>
                  <a:lnTo>
                    <a:pt x="1537892" y="489093"/>
                  </a:lnTo>
                  <a:lnTo>
                    <a:pt x="1518911" y="447590"/>
                  </a:lnTo>
                  <a:lnTo>
                    <a:pt x="1497638" y="407292"/>
                  </a:lnTo>
                  <a:lnTo>
                    <a:pt x="1474140" y="368298"/>
                  </a:lnTo>
                  <a:lnTo>
                    <a:pt x="1448484" y="330706"/>
                  </a:lnTo>
                  <a:lnTo>
                    <a:pt x="1420736" y="294612"/>
                  </a:lnTo>
                  <a:lnTo>
                    <a:pt x="1390964" y="260115"/>
                  </a:lnTo>
                  <a:lnTo>
                    <a:pt x="1359234" y="227313"/>
                  </a:lnTo>
                  <a:lnTo>
                    <a:pt x="1325612" y="196303"/>
                  </a:lnTo>
                  <a:lnTo>
                    <a:pt x="1290166" y="167183"/>
                  </a:lnTo>
                  <a:lnTo>
                    <a:pt x="1252962" y="140052"/>
                  </a:lnTo>
                  <a:lnTo>
                    <a:pt x="1214067" y="115006"/>
                  </a:lnTo>
                  <a:lnTo>
                    <a:pt x="1173548" y="92143"/>
                  </a:lnTo>
                  <a:lnTo>
                    <a:pt x="1131471" y="71563"/>
                  </a:lnTo>
                  <a:lnTo>
                    <a:pt x="1087904" y="53361"/>
                  </a:lnTo>
                  <a:lnTo>
                    <a:pt x="1042912" y="37636"/>
                  </a:lnTo>
                  <a:lnTo>
                    <a:pt x="996563" y="24486"/>
                  </a:lnTo>
                  <a:lnTo>
                    <a:pt x="948923" y="14009"/>
                  </a:lnTo>
                  <a:lnTo>
                    <a:pt x="900742" y="6402"/>
                  </a:lnTo>
                  <a:lnTo>
                    <a:pt x="852788" y="1755"/>
                  </a:lnTo>
                  <a:lnTo>
                    <a:pt x="805160" y="0"/>
                  </a:lnTo>
                  <a:close/>
                </a:path>
              </a:pathLst>
            </a:custGeom>
            <a:solidFill>
              <a:srgbClr val="126B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54" name="Google Shape;754;p33"/>
            <p:cNvSpPr/>
            <p:nvPr/>
          </p:nvSpPr>
          <p:spPr>
            <a:xfrm>
              <a:off x="4553208" y="1897733"/>
              <a:ext cx="111600" cy="111600"/>
            </a:xfrm>
            <a:prstGeom prst="rect">
              <a:avLst/>
            </a:prstGeom>
            <a:blipFill rotWithShape="1">
              <a:blip r:embed="rId3">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55" name="Google Shape;755;p33"/>
            <p:cNvSpPr/>
            <p:nvPr/>
          </p:nvSpPr>
          <p:spPr>
            <a:xfrm>
              <a:off x="4698446" y="1944505"/>
              <a:ext cx="75300" cy="75300"/>
            </a:xfrm>
            <a:prstGeom prst="rect">
              <a:avLst/>
            </a:prstGeom>
            <a:blipFill rotWithShape="1">
              <a:blip r:embed="rId4">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56" name="Google Shape;756;p33"/>
            <p:cNvSpPr/>
            <p:nvPr/>
          </p:nvSpPr>
          <p:spPr>
            <a:xfrm>
              <a:off x="4708785" y="1828420"/>
              <a:ext cx="75300" cy="75300"/>
            </a:xfrm>
            <a:prstGeom prst="rect">
              <a:avLst/>
            </a:prstGeom>
            <a:blipFill rotWithShape="1">
              <a:blip r:embed="rId5">
                <a:alphaModFix/>
              </a:blip>
              <a:stretch>
                <a:fillRect b="0" l="0" r="0" t="0"/>
              </a:stretch>
            </a:blip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grpSp>
        <p:nvGrpSpPr>
          <p:cNvPr id="757" name="Google Shape;757;p33"/>
          <p:cNvGrpSpPr/>
          <p:nvPr/>
        </p:nvGrpSpPr>
        <p:grpSpPr>
          <a:xfrm>
            <a:off x="2922555" y="951626"/>
            <a:ext cx="558781" cy="558781"/>
            <a:chOff x="5882810" y="2872800"/>
            <a:chExt cx="1117562" cy="1117561"/>
          </a:xfrm>
        </p:grpSpPr>
        <p:sp>
          <p:nvSpPr>
            <p:cNvPr id="758" name="Google Shape;758;p33"/>
            <p:cNvSpPr/>
            <p:nvPr/>
          </p:nvSpPr>
          <p:spPr>
            <a:xfrm>
              <a:off x="5882810" y="2872800"/>
              <a:ext cx="1117562" cy="1117561"/>
            </a:xfrm>
            <a:custGeom>
              <a:rect b="b" l="l" r="r" t="t"/>
              <a:pathLst>
                <a:path extrusionOk="0" h="1228089" w="1228090">
                  <a:moveTo>
                    <a:pt x="633247" y="0"/>
                  </a:moveTo>
                  <a:lnTo>
                    <a:pt x="586542" y="265"/>
                  </a:lnTo>
                  <a:lnTo>
                    <a:pt x="540480" y="4042"/>
                  </a:lnTo>
                  <a:lnTo>
                    <a:pt x="495221" y="11222"/>
                  </a:lnTo>
                  <a:lnTo>
                    <a:pt x="450924" y="21697"/>
                  </a:lnTo>
                  <a:lnTo>
                    <a:pt x="407750" y="35358"/>
                  </a:lnTo>
                  <a:lnTo>
                    <a:pt x="365857" y="52095"/>
                  </a:lnTo>
                  <a:lnTo>
                    <a:pt x="325405" y="71800"/>
                  </a:lnTo>
                  <a:lnTo>
                    <a:pt x="286553" y="94364"/>
                  </a:lnTo>
                  <a:lnTo>
                    <a:pt x="249462" y="119678"/>
                  </a:lnTo>
                  <a:lnTo>
                    <a:pt x="214290" y="147634"/>
                  </a:lnTo>
                  <a:lnTo>
                    <a:pt x="181198" y="178121"/>
                  </a:lnTo>
                  <a:lnTo>
                    <a:pt x="150343" y="211032"/>
                  </a:lnTo>
                  <a:lnTo>
                    <a:pt x="121887" y="246258"/>
                  </a:lnTo>
                  <a:lnTo>
                    <a:pt x="95989" y="283689"/>
                  </a:lnTo>
                  <a:lnTo>
                    <a:pt x="72808" y="323218"/>
                  </a:lnTo>
                  <a:lnTo>
                    <a:pt x="52503" y="364734"/>
                  </a:lnTo>
                  <a:lnTo>
                    <a:pt x="35235" y="408130"/>
                  </a:lnTo>
                  <a:lnTo>
                    <a:pt x="21162" y="453295"/>
                  </a:lnTo>
                  <a:lnTo>
                    <a:pt x="10444" y="500123"/>
                  </a:lnTo>
                  <a:lnTo>
                    <a:pt x="3357" y="547637"/>
                  </a:lnTo>
                  <a:lnTo>
                    <a:pt x="0" y="594826"/>
                  </a:lnTo>
                  <a:lnTo>
                    <a:pt x="263" y="641532"/>
                  </a:lnTo>
                  <a:lnTo>
                    <a:pt x="4040" y="687595"/>
                  </a:lnTo>
                  <a:lnTo>
                    <a:pt x="11219" y="732854"/>
                  </a:lnTo>
                  <a:lnTo>
                    <a:pt x="21694" y="777151"/>
                  </a:lnTo>
                  <a:lnTo>
                    <a:pt x="35354" y="820327"/>
                  </a:lnTo>
                  <a:lnTo>
                    <a:pt x="52091" y="862220"/>
                  </a:lnTo>
                  <a:lnTo>
                    <a:pt x="71795" y="902673"/>
                  </a:lnTo>
                  <a:lnTo>
                    <a:pt x="94359" y="941525"/>
                  </a:lnTo>
                  <a:lnTo>
                    <a:pt x="119673" y="978617"/>
                  </a:lnTo>
                  <a:lnTo>
                    <a:pt x="147629" y="1013790"/>
                  </a:lnTo>
                  <a:lnTo>
                    <a:pt x="178117" y="1046883"/>
                  </a:lnTo>
                  <a:lnTo>
                    <a:pt x="211028" y="1077738"/>
                  </a:lnTo>
                  <a:lnTo>
                    <a:pt x="246254" y="1106194"/>
                  </a:lnTo>
                  <a:lnTo>
                    <a:pt x="283686" y="1132093"/>
                  </a:lnTo>
                  <a:lnTo>
                    <a:pt x="323216" y="1155275"/>
                  </a:lnTo>
                  <a:lnTo>
                    <a:pt x="364733" y="1175580"/>
                  </a:lnTo>
                  <a:lnTo>
                    <a:pt x="408130" y="1192849"/>
                  </a:lnTo>
                  <a:lnTo>
                    <a:pt x="453297" y="1206922"/>
                  </a:lnTo>
                  <a:lnTo>
                    <a:pt x="500125" y="1217640"/>
                  </a:lnTo>
                  <a:lnTo>
                    <a:pt x="547639" y="1224727"/>
                  </a:lnTo>
                  <a:lnTo>
                    <a:pt x="594829" y="1228084"/>
                  </a:lnTo>
                  <a:lnTo>
                    <a:pt x="641534" y="1227820"/>
                  </a:lnTo>
                  <a:lnTo>
                    <a:pt x="687597" y="1224044"/>
                  </a:lnTo>
                  <a:lnTo>
                    <a:pt x="732856" y="1216864"/>
                  </a:lnTo>
                  <a:lnTo>
                    <a:pt x="777152" y="1206390"/>
                  </a:lnTo>
                  <a:lnTo>
                    <a:pt x="820327" y="1192730"/>
                  </a:lnTo>
                  <a:lnTo>
                    <a:pt x="862220" y="1175993"/>
                  </a:lnTo>
                  <a:lnTo>
                    <a:pt x="902672" y="1156289"/>
                  </a:lnTo>
                  <a:lnTo>
                    <a:pt x="941524" y="1133725"/>
                  </a:lnTo>
                  <a:lnTo>
                    <a:pt x="978616" y="1108411"/>
                  </a:lnTo>
                  <a:lnTo>
                    <a:pt x="1013788" y="1080455"/>
                  </a:lnTo>
                  <a:lnTo>
                    <a:pt x="1046881" y="1049967"/>
                  </a:lnTo>
                  <a:lnTo>
                    <a:pt x="1077736" y="1017056"/>
                  </a:lnTo>
                  <a:lnTo>
                    <a:pt x="1106193" y="981830"/>
                  </a:lnTo>
                  <a:lnTo>
                    <a:pt x="1132092" y="944397"/>
                  </a:lnTo>
                  <a:lnTo>
                    <a:pt x="1155274" y="904868"/>
                  </a:lnTo>
                  <a:lnTo>
                    <a:pt x="1175580" y="863351"/>
                  </a:lnTo>
                  <a:lnTo>
                    <a:pt x="1192849" y="819954"/>
                  </a:lnTo>
                  <a:lnTo>
                    <a:pt x="1206924" y="774787"/>
                  </a:lnTo>
                  <a:lnTo>
                    <a:pt x="1217643" y="727959"/>
                  </a:lnTo>
                  <a:lnTo>
                    <a:pt x="1224728" y="680445"/>
                  </a:lnTo>
                  <a:lnTo>
                    <a:pt x="1228084" y="633255"/>
                  </a:lnTo>
                  <a:lnTo>
                    <a:pt x="1227819" y="586549"/>
                  </a:lnTo>
                  <a:lnTo>
                    <a:pt x="1224042" y="540487"/>
                  </a:lnTo>
                  <a:lnTo>
                    <a:pt x="1216861" y="495228"/>
                  </a:lnTo>
                  <a:lnTo>
                    <a:pt x="1206386" y="450932"/>
                  </a:lnTo>
                  <a:lnTo>
                    <a:pt x="1192726" y="407757"/>
                  </a:lnTo>
                  <a:lnTo>
                    <a:pt x="1175988" y="365864"/>
                  </a:lnTo>
                  <a:lnTo>
                    <a:pt x="1156283" y="325412"/>
                  </a:lnTo>
                  <a:lnTo>
                    <a:pt x="1133719" y="286560"/>
                  </a:lnTo>
                  <a:lnTo>
                    <a:pt x="1108404" y="249468"/>
                  </a:lnTo>
                  <a:lnTo>
                    <a:pt x="1080448" y="214296"/>
                  </a:lnTo>
                  <a:lnTo>
                    <a:pt x="1049960" y="181203"/>
                  </a:lnTo>
                  <a:lnTo>
                    <a:pt x="1017048" y="150348"/>
                  </a:lnTo>
                  <a:lnTo>
                    <a:pt x="981822" y="121891"/>
                  </a:lnTo>
                  <a:lnTo>
                    <a:pt x="944390" y="95992"/>
                  </a:lnTo>
                  <a:lnTo>
                    <a:pt x="904861" y="72810"/>
                  </a:lnTo>
                  <a:lnTo>
                    <a:pt x="863343" y="52504"/>
                  </a:lnTo>
                  <a:lnTo>
                    <a:pt x="819946" y="35235"/>
                  </a:lnTo>
                  <a:lnTo>
                    <a:pt x="774779" y="21160"/>
                  </a:lnTo>
                  <a:lnTo>
                    <a:pt x="727951" y="10441"/>
                  </a:lnTo>
                  <a:lnTo>
                    <a:pt x="680437" y="3355"/>
                  </a:lnTo>
                  <a:lnTo>
                    <a:pt x="633247" y="0"/>
                  </a:lnTo>
                  <a:close/>
                </a:path>
              </a:pathLst>
            </a:custGeom>
            <a:solidFill>
              <a:srgbClr val="01AF9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nvGrpSpPr>
            <p:cNvPr id="759" name="Google Shape;759;p33"/>
            <p:cNvGrpSpPr/>
            <p:nvPr/>
          </p:nvGrpSpPr>
          <p:grpSpPr>
            <a:xfrm>
              <a:off x="6053589" y="3091796"/>
              <a:ext cx="776324" cy="677530"/>
              <a:chOff x="6053589" y="3091796"/>
              <a:chExt cx="776324" cy="677530"/>
            </a:xfrm>
          </p:grpSpPr>
          <p:sp>
            <p:nvSpPr>
              <p:cNvPr id="760" name="Google Shape;760;p33"/>
              <p:cNvSpPr/>
              <p:nvPr/>
            </p:nvSpPr>
            <p:spPr>
              <a:xfrm>
                <a:off x="6190171" y="3091796"/>
                <a:ext cx="530465" cy="237496"/>
              </a:xfrm>
              <a:custGeom>
                <a:rect b="b" l="l" r="r" t="t"/>
                <a:pathLst>
                  <a:path extrusionOk="0" h="260985" w="582929">
                    <a:moveTo>
                      <a:pt x="365716" y="229198"/>
                    </a:moveTo>
                    <a:lnTo>
                      <a:pt x="355434" y="234817"/>
                    </a:lnTo>
                    <a:lnTo>
                      <a:pt x="336624" y="243687"/>
                    </a:lnTo>
                    <a:lnTo>
                      <a:pt x="322489" y="253205"/>
                    </a:lnTo>
                    <a:lnTo>
                      <a:pt x="326230" y="260768"/>
                    </a:lnTo>
                    <a:lnTo>
                      <a:pt x="352928" y="260768"/>
                    </a:lnTo>
                    <a:lnTo>
                      <a:pt x="411662" y="260768"/>
                    </a:lnTo>
                    <a:lnTo>
                      <a:pt x="470397" y="260768"/>
                    </a:lnTo>
                    <a:lnTo>
                      <a:pt x="497094" y="260768"/>
                    </a:lnTo>
                    <a:lnTo>
                      <a:pt x="582631" y="126102"/>
                    </a:lnTo>
                    <a:lnTo>
                      <a:pt x="578310" y="119066"/>
                    </a:lnTo>
                    <a:lnTo>
                      <a:pt x="561836" y="125544"/>
                    </a:lnTo>
                    <a:lnTo>
                      <a:pt x="543281" y="136165"/>
                    </a:lnTo>
                    <a:lnTo>
                      <a:pt x="532716" y="141557"/>
                    </a:lnTo>
                    <a:lnTo>
                      <a:pt x="513423" y="111550"/>
                    </a:lnTo>
                    <a:lnTo>
                      <a:pt x="489364" y="71877"/>
                    </a:lnTo>
                    <a:lnTo>
                      <a:pt x="462789" y="34825"/>
                    </a:lnTo>
                    <a:lnTo>
                      <a:pt x="435944" y="12681"/>
                    </a:lnTo>
                    <a:lnTo>
                      <a:pt x="399921" y="3243"/>
                    </a:lnTo>
                    <a:lnTo>
                      <a:pt x="338358" y="0"/>
                    </a:lnTo>
                    <a:lnTo>
                      <a:pt x="267717" y="301"/>
                    </a:lnTo>
                    <a:lnTo>
                      <a:pt x="204458" y="1495"/>
                    </a:lnTo>
                    <a:lnTo>
                      <a:pt x="165042" y="933"/>
                    </a:lnTo>
                    <a:lnTo>
                      <a:pt x="95068" y="30842"/>
                    </a:lnTo>
                    <a:lnTo>
                      <a:pt x="66724" y="65672"/>
                    </a:lnTo>
                    <a:lnTo>
                      <a:pt x="41890" y="105247"/>
                    </a:lnTo>
                    <a:lnTo>
                      <a:pt x="19878" y="143188"/>
                    </a:lnTo>
                    <a:lnTo>
                      <a:pt x="0" y="173116"/>
                    </a:lnTo>
                    <a:lnTo>
                      <a:pt x="167031" y="260778"/>
                    </a:lnTo>
                    <a:lnTo>
                      <a:pt x="276399" y="88616"/>
                    </a:lnTo>
                    <a:lnTo>
                      <a:pt x="365716" y="229198"/>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61" name="Google Shape;761;p33"/>
              <p:cNvSpPr/>
              <p:nvPr/>
            </p:nvSpPr>
            <p:spPr>
              <a:xfrm>
                <a:off x="6441598" y="3329004"/>
                <a:ext cx="388315" cy="440322"/>
              </a:xfrm>
              <a:custGeom>
                <a:rect b="b" l="l" r="r" t="t"/>
                <a:pathLst>
                  <a:path extrusionOk="0" h="483870" w="426720">
                    <a:moveTo>
                      <a:pt x="413202" y="216569"/>
                    </a:moveTo>
                    <a:lnTo>
                      <a:pt x="426236" y="182635"/>
                    </a:lnTo>
                    <a:lnTo>
                      <a:pt x="419651" y="144340"/>
                    </a:lnTo>
                    <a:lnTo>
                      <a:pt x="400192" y="104307"/>
                    </a:lnTo>
                    <a:lnTo>
                      <a:pt x="374603" y="65157"/>
                    </a:lnTo>
                    <a:lnTo>
                      <a:pt x="349631" y="29513"/>
                    </a:lnTo>
                    <a:lnTo>
                      <a:pt x="332021" y="0"/>
                    </a:lnTo>
                    <a:lnTo>
                      <a:pt x="165000" y="87662"/>
                    </a:lnTo>
                    <a:lnTo>
                      <a:pt x="274316" y="259845"/>
                    </a:lnTo>
                    <a:lnTo>
                      <a:pt x="95724" y="259855"/>
                    </a:lnTo>
                    <a:lnTo>
                      <a:pt x="95513" y="248505"/>
                    </a:lnTo>
                    <a:lnTo>
                      <a:pt x="96411" y="228576"/>
                    </a:lnTo>
                    <a:lnTo>
                      <a:pt x="94619" y="212209"/>
                    </a:lnTo>
                    <a:lnTo>
                      <a:pt x="43162" y="279530"/>
                    </a:lnTo>
                    <a:lnTo>
                      <a:pt x="13487" y="326272"/>
                    </a:lnTo>
                    <a:lnTo>
                      <a:pt x="0" y="347518"/>
                    </a:lnTo>
                    <a:lnTo>
                      <a:pt x="86321" y="483514"/>
                    </a:lnTo>
                    <a:lnTo>
                      <a:pt x="94602" y="482860"/>
                    </a:lnTo>
                    <a:lnTo>
                      <a:pt x="96418" y="466464"/>
                    </a:lnTo>
                    <a:lnTo>
                      <a:pt x="95536" y="446508"/>
                    </a:lnTo>
                    <a:lnTo>
                      <a:pt x="95724" y="435169"/>
                    </a:lnTo>
                    <a:lnTo>
                      <a:pt x="218684" y="435169"/>
                    </a:lnTo>
                    <a:lnTo>
                      <a:pt x="254106" y="429494"/>
                    </a:lnTo>
                    <a:lnTo>
                      <a:pt x="287164" y="405734"/>
                    </a:lnTo>
                    <a:lnTo>
                      <a:pt x="317749" y="369635"/>
                    </a:lnTo>
                    <a:lnTo>
                      <a:pt x="345754" y="326933"/>
                    </a:lnTo>
                    <a:lnTo>
                      <a:pt x="371069" y="283364"/>
                    </a:lnTo>
                    <a:lnTo>
                      <a:pt x="393588" y="244664"/>
                    </a:lnTo>
                    <a:lnTo>
                      <a:pt x="413202" y="21656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62" name="Google Shape;762;p33"/>
              <p:cNvSpPr/>
              <p:nvPr/>
            </p:nvSpPr>
            <p:spPr>
              <a:xfrm>
                <a:off x="6053589" y="3328969"/>
                <a:ext cx="337464" cy="398138"/>
              </a:xfrm>
              <a:custGeom>
                <a:rect b="b" l="l" r="r" t="t"/>
                <a:pathLst>
                  <a:path extrusionOk="0" h="437514" w="370840">
                    <a:moveTo>
                      <a:pt x="152110" y="259876"/>
                    </a:moveTo>
                    <a:lnTo>
                      <a:pt x="241406" y="119242"/>
                    </a:lnTo>
                    <a:lnTo>
                      <a:pt x="284619" y="141932"/>
                    </a:lnTo>
                    <a:lnTo>
                      <a:pt x="284743" y="124740"/>
                    </a:lnTo>
                    <a:lnTo>
                      <a:pt x="255136" y="75622"/>
                    </a:lnTo>
                    <a:lnTo>
                      <a:pt x="220561" y="24181"/>
                    </a:lnTo>
                    <a:lnTo>
                      <a:pt x="205784" y="20"/>
                    </a:lnTo>
                    <a:lnTo>
                      <a:pt x="34930" y="0"/>
                    </a:lnTo>
                    <a:lnTo>
                      <a:pt x="31182" y="7543"/>
                    </a:lnTo>
                    <a:lnTo>
                      <a:pt x="45312" y="17083"/>
                    </a:lnTo>
                    <a:lnTo>
                      <a:pt x="64115" y="25971"/>
                    </a:lnTo>
                    <a:lnTo>
                      <a:pt x="74385" y="31559"/>
                    </a:lnTo>
                    <a:lnTo>
                      <a:pt x="55949" y="61323"/>
                    </a:lnTo>
                    <a:lnTo>
                      <a:pt x="30167" y="99782"/>
                    </a:lnTo>
                    <a:lnTo>
                      <a:pt x="7898" y="139293"/>
                    </a:lnTo>
                    <a:lnTo>
                      <a:pt x="9000" y="205359"/>
                    </a:lnTo>
                    <a:lnTo>
                      <a:pt x="36893" y="255742"/>
                    </a:lnTo>
                    <a:lnTo>
                      <a:pt x="72762" y="311548"/>
                    </a:lnTo>
                    <a:lnTo>
                      <a:pt x="105693" y="360960"/>
                    </a:lnTo>
                    <a:lnTo>
                      <a:pt x="124771" y="392166"/>
                    </a:lnTo>
                    <a:lnTo>
                      <a:pt x="150685" y="419106"/>
                    </a:lnTo>
                    <a:lnTo>
                      <a:pt x="190526" y="432688"/>
                    </a:lnTo>
                    <a:lnTo>
                      <a:pt x="238377" y="436999"/>
                    </a:lnTo>
                    <a:lnTo>
                      <a:pt x="288320" y="436129"/>
                    </a:lnTo>
                    <a:lnTo>
                      <a:pt x="334439" y="434167"/>
                    </a:lnTo>
                    <a:lnTo>
                      <a:pt x="370815" y="435201"/>
                    </a:lnTo>
                    <a:lnTo>
                      <a:pt x="370815" y="259876"/>
                    </a:lnTo>
                    <a:lnTo>
                      <a:pt x="152110" y="2598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grpSp>
      <p:grpSp>
        <p:nvGrpSpPr>
          <p:cNvPr id="763" name="Google Shape;763;p33"/>
          <p:cNvGrpSpPr/>
          <p:nvPr/>
        </p:nvGrpSpPr>
        <p:grpSpPr>
          <a:xfrm>
            <a:off x="5642130" y="951625"/>
            <a:ext cx="558781" cy="558780"/>
            <a:chOff x="5660980" y="1436400"/>
            <a:chExt cx="558781" cy="558780"/>
          </a:xfrm>
        </p:grpSpPr>
        <p:sp>
          <p:nvSpPr>
            <p:cNvPr id="764" name="Google Shape;764;p33"/>
            <p:cNvSpPr/>
            <p:nvPr/>
          </p:nvSpPr>
          <p:spPr>
            <a:xfrm>
              <a:off x="5660980" y="1436400"/>
              <a:ext cx="558781" cy="558780"/>
            </a:xfrm>
            <a:custGeom>
              <a:rect b="b" l="l" r="r" t="t"/>
              <a:pathLst>
                <a:path extrusionOk="0" h="1228089" w="1228090">
                  <a:moveTo>
                    <a:pt x="633247" y="0"/>
                  </a:moveTo>
                  <a:lnTo>
                    <a:pt x="586542" y="265"/>
                  </a:lnTo>
                  <a:lnTo>
                    <a:pt x="540480" y="4042"/>
                  </a:lnTo>
                  <a:lnTo>
                    <a:pt x="495221" y="11222"/>
                  </a:lnTo>
                  <a:lnTo>
                    <a:pt x="450924" y="21697"/>
                  </a:lnTo>
                  <a:lnTo>
                    <a:pt x="407750" y="35358"/>
                  </a:lnTo>
                  <a:lnTo>
                    <a:pt x="365857" y="52095"/>
                  </a:lnTo>
                  <a:lnTo>
                    <a:pt x="325405" y="71800"/>
                  </a:lnTo>
                  <a:lnTo>
                    <a:pt x="286553" y="94364"/>
                  </a:lnTo>
                  <a:lnTo>
                    <a:pt x="249462" y="119678"/>
                  </a:lnTo>
                  <a:lnTo>
                    <a:pt x="214290" y="147634"/>
                  </a:lnTo>
                  <a:lnTo>
                    <a:pt x="181198" y="178121"/>
                  </a:lnTo>
                  <a:lnTo>
                    <a:pt x="150343" y="211032"/>
                  </a:lnTo>
                  <a:lnTo>
                    <a:pt x="121887" y="246258"/>
                  </a:lnTo>
                  <a:lnTo>
                    <a:pt x="95989" y="283689"/>
                  </a:lnTo>
                  <a:lnTo>
                    <a:pt x="72808" y="323218"/>
                  </a:lnTo>
                  <a:lnTo>
                    <a:pt x="52503" y="364734"/>
                  </a:lnTo>
                  <a:lnTo>
                    <a:pt x="35235" y="408130"/>
                  </a:lnTo>
                  <a:lnTo>
                    <a:pt x="21162" y="453295"/>
                  </a:lnTo>
                  <a:lnTo>
                    <a:pt x="10444" y="500123"/>
                  </a:lnTo>
                  <a:lnTo>
                    <a:pt x="3357" y="547637"/>
                  </a:lnTo>
                  <a:lnTo>
                    <a:pt x="0" y="594826"/>
                  </a:lnTo>
                  <a:lnTo>
                    <a:pt x="263" y="641532"/>
                  </a:lnTo>
                  <a:lnTo>
                    <a:pt x="4040" y="687595"/>
                  </a:lnTo>
                  <a:lnTo>
                    <a:pt x="11219" y="732854"/>
                  </a:lnTo>
                  <a:lnTo>
                    <a:pt x="21694" y="777151"/>
                  </a:lnTo>
                  <a:lnTo>
                    <a:pt x="35354" y="820327"/>
                  </a:lnTo>
                  <a:lnTo>
                    <a:pt x="52091" y="862220"/>
                  </a:lnTo>
                  <a:lnTo>
                    <a:pt x="71795" y="902673"/>
                  </a:lnTo>
                  <a:lnTo>
                    <a:pt x="94359" y="941525"/>
                  </a:lnTo>
                  <a:lnTo>
                    <a:pt x="119673" y="978617"/>
                  </a:lnTo>
                  <a:lnTo>
                    <a:pt x="147629" y="1013790"/>
                  </a:lnTo>
                  <a:lnTo>
                    <a:pt x="178117" y="1046883"/>
                  </a:lnTo>
                  <a:lnTo>
                    <a:pt x="211028" y="1077738"/>
                  </a:lnTo>
                  <a:lnTo>
                    <a:pt x="246254" y="1106194"/>
                  </a:lnTo>
                  <a:lnTo>
                    <a:pt x="283686" y="1132093"/>
                  </a:lnTo>
                  <a:lnTo>
                    <a:pt x="323216" y="1155275"/>
                  </a:lnTo>
                  <a:lnTo>
                    <a:pt x="364733" y="1175580"/>
                  </a:lnTo>
                  <a:lnTo>
                    <a:pt x="408130" y="1192849"/>
                  </a:lnTo>
                  <a:lnTo>
                    <a:pt x="453297" y="1206922"/>
                  </a:lnTo>
                  <a:lnTo>
                    <a:pt x="500125" y="1217640"/>
                  </a:lnTo>
                  <a:lnTo>
                    <a:pt x="547639" y="1224727"/>
                  </a:lnTo>
                  <a:lnTo>
                    <a:pt x="594829" y="1228084"/>
                  </a:lnTo>
                  <a:lnTo>
                    <a:pt x="641534" y="1227820"/>
                  </a:lnTo>
                  <a:lnTo>
                    <a:pt x="687597" y="1224044"/>
                  </a:lnTo>
                  <a:lnTo>
                    <a:pt x="732856" y="1216864"/>
                  </a:lnTo>
                  <a:lnTo>
                    <a:pt x="777152" y="1206390"/>
                  </a:lnTo>
                  <a:lnTo>
                    <a:pt x="820327" y="1192730"/>
                  </a:lnTo>
                  <a:lnTo>
                    <a:pt x="862220" y="1175993"/>
                  </a:lnTo>
                  <a:lnTo>
                    <a:pt x="902672" y="1156289"/>
                  </a:lnTo>
                  <a:lnTo>
                    <a:pt x="941524" y="1133725"/>
                  </a:lnTo>
                  <a:lnTo>
                    <a:pt x="978616" y="1108411"/>
                  </a:lnTo>
                  <a:lnTo>
                    <a:pt x="1013788" y="1080455"/>
                  </a:lnTo>
                  <a:lnTo>
                    <a:pt x="1046881" y="1049967"/>
                  </a:lnTo>
                  <a:lnTo>
                    <a:pt x="1077736" y="1017056"/>
                  </a:lnTo>
                  <a:lnTo>
                    <a:pt x="1106193" y="981830"/>
                  </a:lnTo>
                  <a:lnTo>
                    <a:pt x="1132092" y="944397"/>
                  </a:lnTo>
                  <a:lnTo>
                    <a:pt x="1155274" y="904868"/>
                  </a:lnTo>
                  <a:lnTo>
                    <a:pt x="1175580" y="863351"/>
                  </a:lnTo>
                  <a:lnTo>
                    <a:pt x="1192849" y="819954"/>
                  </a:lnTo>
                  <a:lnTo>
                    <a:pt x="1206924" y="774787"/>
                  </a:lnTo>
                  <a:lnTo>
                    <a:pt x="1217643" y="727959"/>
                  </a:lnTo>
                  <a:lnTo>
                    <a:pt x="1224728" y="680445"/>
                  </a:lnTo>
                  <a:lnTo>
                    <a:pt x="1228084" y="633255"/>
                  </a:lnTo>
                  <a:lnTo>
                    <a:pt x="1227819" y="586549"/>
                  </a:lnTo>
                  <a:lnTo>
                    <a:pt x="1224042" y="540487"/>
                  </a:lnTo>
                  <a:lnTo>
                    <a:pt x="1216861" y="495228"/>
                  </a:lnTo>
                  <a:lnTo>
                    <a:pt x="1206386" y="450932"/>
                  </a:lnTo>
                  <a:lnTo>
                    <a:pt x="1192726" y="407757"/>
                  </a:lnTo>
                  <a:lnTo>
                    <a:pt x="1175988" y="365864"/>
                  </a:lnTo>
                  <a:lnTo>
                    <a:pt x="1156283" y="325412"/>
                  </a:lnTo>
                  <a:lnTo>
                    <a:pt x="1133719" y="286560"/>
                  </a:lnTo>
                  <a:lnTo>
                    <a:pt x="1108404" y="249468"/>
                  </a:lnTo>
                  <a:lnTo>
                    <a:pt x="1080448" y="214296"/>
                  </a:lnTo>
                  <a:lnTo>
                    <a:pt x="1049960" y="181203"/>
                  </a:lnTo>
                  <a:lnTo>
                    <a:pt x="1017048" y="150348"/>
                  </a:lnTo>
                  <a:lnTo>
                    <a:pt x="981822" y="121891"/>
                  </a:lnTo>
                  <a:lnTo>
                    <a:pt x="944390" y="95992"/>
                  </a:lnTo>
                  <a:lnTo>
                    <a:pt x="904861" y="72810"/>
                  </a:lnTo>
                  <a:lnTo>
                    <a:pt x="863343" y="52504"/>
                  </a:lnTo>
                  <a:lnTo>
                    <a:pt x="819946" y="35235"/>
                  </a:lnTo>
                  <a:lnTo>
                    <a:pt x="774779" y="21160"/>
                  </a:lnTo>
                  <a:lnTo>
                    <a:pt x="727951" y="10441"/>
                  </a:lnTo>
                  <a:lnTo>
                    <a:pt x="680437" y="3355"/>
                  </a:lnTo>
                  <a:lnTo>
                    <a:pt x="633247" y="0"/>
                  </a:lnTo>
                  <a:close/>
                </a:path>
              </a:pathLst>
            </a:custGeom>
            <a:solidFill>
              <a:srgbClr val="1282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nvGrpSpPr>
            <p:cNvPr id="765" name="Google Shape;765;p33"/>
            <p:cNvGrpSpPr/>
            <p:nvPr/>
          </p:nvGrpSpPr>
          <p:grpSpPr>
            <a:xfrm>
              <a:off x="5740775" y="1586202"/>
              <a:ext cx="399294" cy="259166"/>
              <a:chOff x="11481550" y="3172405"/>
              <a:chExt cx="798588" cy="518331"/>
            </a:xfrm>
          </p:grpSpPr>
          <p:sp>
            <p:nvSpPr>
              <p:cNvPr id="766" name="Google Shape;766;p33"/>
              <p:cNvSpPr/>
              <p:nvPr/>
            </p:nvSpPr>
            <p:spPr>
              <a:xfrm>
                <a:off x="11481550" y="3172405"/>
                <a:ext cx="798588" cy="518331"/>
              </a:xfrm>
              <a:custGeom>
                <a:rect b="b" l="l" r="r" t="t"/>
                <a:pathLst>
                  <a:path extrusionOk="0" h="569595" w="877569">
                    <a:moveTo>
                      <a:pt x="709130" y="565616"/>
                    </a:moveTo>
                    <a:lnTo>
                      <a:pt x="207176" y="569165"/>
                    </a:lnTo>
                    <a:lnTo>
                      <a:pt x="160027" y="564058"/>
                    </a:lnTo>
                    <a:lnTo>
                      <a:pt x="116641" y="548868"/>
                    </a:lnTo>
                    <a:lnTo>
                      <a:pt x="78270" y="524831"/>
                    </a:lnTo>
                    <a:lnTo>
                      <a:pt x="46168" y="493181"/>
                    </a:lnTo>
                    <a:lnTo>
                      <a:pt x="21587" y="455155"/>
                    </a:lnTo>
                    <a:lnTo>
                      <a:pt x="5780" y="411986"/>
                    </a:lnTo>
                    <a:lnTo>
                      <a:pt x="0" y="364910"/>
                    </a:lnTo>
                    <a:lnTo>
                      <a:pt x="5223" y="317280"/>
                    </a:lnTo>
                    <a:lnTo>
                      <a:pt x="20733" y="273503"/>
                    </a:lnTo>
                    <a:lnTo>
                      <a:pt x="45252" y="234875"/>
                    </a:lnTo>
                    <a:lnTo>
                      <a:pt x="77503" y="202692"/>
                    </a:lnTo>
                    <a:lnTo>
                      <a:pt x="116210" y="178249"/>
                    </a:lnTo>
                    <a:lnTo>
                      <a:pt x="160094" y="162841"/>
                    </a:lnTo>
                    <a:lnTo>
                      <a:pt x="207878" y="157764"/>
                    </a:lnTo>
                    <a:lnTo>
                      <a:pt x="235514" y="112904"/>
                    </a:lnTo>
                    <a:lnTo>
                      <a:pt x="270353" y="74502"/>
                    </a:lnTo>
                    <a:lnTo>
                      <a:pt x="311317" y="43284"/>
                    </a:lnTo>
                    <a:lnTo>
                      <a:pt x="357326" y="19976"/>
                    </a:lnTo>
                    <a:lnTo>
                      <a:pt x="407301" y="5306"/>
                    </a:lnTo>
                    <a:lnTo>
                      <a:pt x="460163" y="0"/>
                    </a:lnTo>
                    <a:lnTo>
                      <a:pt x="508290" y="3790"/>
                    </a:lnTo>
                    <a:lnTo>
                      <a:pt x="554856" y="15601"/>
                    </a:lnTo>
                    <a:lnTo>
                      <a:pt x="598757" y="35053"/>
                    </a:lnTo>
                    <a:lnTo>
                      <a:pt x="638891" y="61767"/>
                    </a:lnTo>
                    <a:lnTo>
                      <a:pt x="670415" y="91091"/>
                    </a:lnTo>
                    <a:lnTo>
                      <a:pt x="697040" y="124666"/>
                    </a:lnTo>
                    <a:lnTo>
                      <a:pt x="718315" y="161774"/>
                    </a:lnTo>
                    <a:lnTo>
                      <a:pt x="733789" y="201700"/>
                    </a:lnTo>
                    <a:lnTo>
                      <a:pt x="780217" y="219199"/>
                    </a:lnTo>
                    <a:lnTo>
                      <a:pt x="819579" y="247838"/>
                    </a:lnTo>
                    <a:lnTo>
                      <a:pt x="850053" y="285566"/>
                    </a:lnTo>
                    <a:lnTo>
                      <a:pt x="869821" y="330331"/>
                    </a:lnTo>
                    <a:lnTo>
                      <a:pt x="877062" y="380082"/>
                    </a:lnTo>
                    <a:lnTo>
                      <a:pt x="874136" y="414222"/>
                    </a:lnTo>
                    <a:lnTo>
                      <a:pt x="850148" y="477337"/>
                    </a:lnTo>
                    <a:lnTo>
                      <a:pt x="805969" y="526842"/>
                    </a:lnTo>
                    <a:lnTo>
                      <a:pt x="749633" y="556739"/>
                    </a:lnTo>
                    <a:lnTo>
                      <a:pt x="718239" y="563940"/>
                    </a:lnTo>
                    <a:lnTo>
                      <a:pt x="715402" y="564998"/>
                    </a:lnTo>
                    <a:lnTo>
                      <a:pt x="712334" y="565595"/>
                    </a:lnTo>
                    <a:lnTo>
                      <a:pt x="709130" y="56561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67" name="Google Shape;767;p33"/>
              <p:cNvSpPr/>
              <p:nvPr/>
            </p:nvSpPr>
            <p:spPr>
              <a:xfrm>
                <a:off x="11784358" y="3317151"/>
                <a:ext cx="231140" cy="271589"/>
              </a:xfrm>
              <a:custGeom>
                <a:rect b="b" l="l" r="r" t="t"/>
                <a:pathLst>
                  <a:path extrusionOk="0" h="298450" w="254000">
                    <a:moveTo>
                      <a:pt x="151872" y="148602"/>
                    </a:moveTo>
                    <a:lnTo>
                      <a:pt x="150993" y="25067"/>
                    </a:lnTo>
                    <a:lnTo>
                      <a:pt x="125559" y="0"/>
                    </a:lnTo>
                    <a:lnTo>
                      <a:pt x="115749" y="2052"/>
                    </a:lnTo>
                    <a:lnTo>
                      <a:pt x="107765" y="7520"/>
                    </a:lnTo>
                    <a:lnTo>
                      <a:pt x="102413" y="15584"/>
                    </a:lnTo>
                    <a:lnTo>
                      <a:pt x="100502" y="25423"/>
                    </a:lnTo>
                    <a:lnTo>
                      <a:pt x="101371" y="148833"/>
                    </a:lnTo>
                    <a:lnTo>
                      <a:pt x="101402" y="153754"/>
                    </a:lnTo>
                    <a:lnTo>
                      <a:pt x="97465" y="157775"/>
                    </a:lnTo>
                    <a:lnTo>
                      <a:pt x="92544" y="157848"/>
                    </a:lnTo>
                    <a:lnTo>
                      <a:pt x="10557" y="158989"/>
                    </a:lnTo>
                    <a:lnTo>
                      <a:pt x="4435" y="160958"/>
                    </a:lnTo>
                    <a:lnTo>
                      <a:pt x="709" y="165667"/>
                    </a:lnTo>
                    <a:lnTo>
                      <a:pt x="0" y="171629"/>
                    </a:lnTo>
                    <a:lnTo>
                      <a:pt x="2924" y="177355"/>
                    </a:lnTo>
                    <a:lnTo>
                      <a:pt x="121287" y="294964"/>
                    </a:lnTo>
                    <a:lnTo>
                      <a:pt x="124826" y="298451"/>
                    </a:lnTo>
                    <a:lnTo>
                      <a:pt x="130522" y="298409"/>
                    </a:lnTo>
                    <a:lnTo>
                      <a:pt x="134009" y="294870"/>
                    </a:lnTo>
                    <a:lnTo>
                      <a:pt x="226938" y="200622"/>
                    </a:lnTo>
                    <a:lnTo>
                      <a:pt x="230556" y="197022"/>
                    </a:lnTo>
                    <a:lnTo>
                      <a:pt x="236261" y="191431"/>
                    </a:lnTo>
                    <a:lnTo>
                      <a:pt x="243251" y="184619"/>
                    </a:lnTo>
                    <a:lnTo>
                      <a:pt x="250728" y="177355"/>
                    </a:lnTo>
                    <a:lnTo>
                      <a:pt x="253856" y="171634"/>
                    </a:lnTo>
                    <a:lnTo>
                      <a:pt x="160678" y="157482"/>
                    </a:lnTo>
                    <a:lnTo>
                      <a:pt x="155820" y="157408"/>
                    </a:lnTo>
                    <a:lnTo>
                      <a:pt x="151904" y="153461"/>
                    </a:lnTo>
                    <a:lnTo>
                      <a:pt x="151872" y="148602"/>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grpSp>
      <p:grpSp>
        <p:nvGrpSpPr>
          <p:cNvPr id="768" name="Google Shape;768;p33"/>
          <p:cNvGrpSpPr/>
          <p:nvPr/>
        </p:nvGrpSpPr>
        <p:grpSpPr>
          <a:xfrm>
            <a:off x="5642130" y="2625955"/>
            <a:ext cx="558781" cy="558781"/>
            <a:chOff x="5660980" y="3110730"/>
            <a:chExt cx="558781" cy="558781"/>
          </a:xfrm>
        </p:grpSpPr>
        <p:sp>
          <p:nvSpPr>
            <p:cNvPr id="769" name="Google Shape;769;p33"/>
            <p:cNvSpPr/>
            <p:nvPr/>
          </p:nvSpPr>
          <p:spPr>
            <a:xfrm>
              <a:off x="5660980" y="3110730"/>
              <a:ext cx="558781" cy="558781"/>
            </a:xfrm>
            <a:custGeom>
              <a:rect b="b" l="l" r="r" t="t"/>
              <a:pathLst>
                <a:path extrusionOk="0" h="1228090" w="1228090">
                  <a:moveTo>
                    <a:pt x="633247" y="0"/>
                  </a:moveTo>
                  <a:lnTo>
                    <a:pt x="586542" y="265"/>
                  </a:lnTo>
                  <a:lnTo>
                    <a:pt x="540480" y="4042"/>
                  </a:lnTo>
                  <a:lnTo>
                    <a:pt x="495221" y="11222"/>
                  </a:lnTo>
                  <a:lnTo>
                    <a:pt x="450924" y="21697"/>
                  </a:lnTo>
                  <a:lnTo>
                    <a:pt x="407750" y="35358"/>
                  </a:lnTo>
                  <a:lnTo>
                    <a:pt x="365857" y="52095"/>
                  </a:lnTo>
                  <a:lnTo>
                    <a:pt x="325405" y="71800"/>
                  </a:lnTo>
                  <a:lnTo>
                    <a:pt x="286553" y="94364"/>
                  </a:lnTo>
                  <a:lnTo>
                    <a:pt x="249462" y="119678"/>
                  </a:lnTo>
                  <a:lnTo>
                    <a:pt x="214290" y="147634"/>
                  </a:lnTo>
                  <a:lnTo>
                    <a:pt x="181198" y="178121"/>
                  </a:lnTo>
                  <a:lnTo>
                    <a:pt x="150343" y="211032"/>
                  </a:lnTo>
                  <a:lnTo>
                    <a:pt x="121887" y="246258"/>
                  </a:lnTo>
                  <a:lnTo>
                    <a:pt x="95989" y="283689"/>
                  </a:lnTo>
                  <a:lnTo>
                    <a:pt x="72808" y="323218"/>
                  </a:lnTo>
                  <a:lnTo>
                    <a:pt x="52503" y="364734"/>
                  </a:lnTo>
                  <a:lnTo>
                    <a:pt x="35235" y="408130"/>
                  </a:lnTo>
                  <a:lnTo>
                    <a:pt x="21162" y="453295"/>
                  </a:lnTo>
                  <a:lnTo>
                    <a:pt x="10444" y="500123"/>
                  </a:lnTo>
                  <a:lnTo>
                    <a:pt x="3357" y="547637"/>
                  </a:lnTo>
                  <a:lnTo>
                    <a:pt x="0" y="594826"/>
                  </a:lnTo>
                  <a:lnTo>
                    <a:pt x="263" y="641532"/>
                  </a:lnTo>
                  <a:lnTo>
                    <a:pt x="4040" y="687595"/>
                  </a:lnTo>
                  <a:lnTo>
                    <a:pt x="11219" y="732854"/>
                  </a:lnTo>
                  <a:lnTo>
                    <a:pt x="21694" y="777151"/>
                  </a:lnTo>
                  <a:lnTo>
                    <a:pt x="35354" y="820327"/>
                  </a:lnTo>
                  <a:lnTo>
                    <a:pt x="52091" y="862220"/>
                  </a:lnTo>
                  <a:lnTo>
                    <a:pt x="71795" y="902673"/>
                  </a:lnTo>
                  <a:lnTo>
                    <a:pt x="94359" y="941525"/>
                  </a:lnTo>
                  <a:lnTo>
                    <a:pt x="119673" y="978617"/>
                  </a:lnTo>
                  <a:lnTo>
                    <a:pt x="147629" y="1013790"/>
                  </a:lnTo>
                  <a:lnTo>
                    <a:pt x="178117" y="1046883"/>
                  </a:lnTo>
                  <a:lnTo>
                    <a:pt x="211028" y="1077738"/>
                  </a:lnTo>
                  <a:lnTo>
                    <a:pt x="246254" y="1106194"/>
                  </a:lnTo>
                  <a:lnTo>
                    <a:pt x="283686" y="1132093"/>
                  </a:lnTo>
                  <a:lnTo>
                    <a:pt x="323216" y="1155275"/>
                  </a:lnTo>
                  <a:lnTo>
                    <a:pt x="364733" y="1175580"/>
                  </a:lnTo>
                  <a:lnTo>
                    <a:pt x="408130" y="1192849"/>
                  </a:lnTo>
                  <a:lnTo>
                    <a:pt x="453297" y="1206922"/>
                  </a:lnTo>
                  <a:lnTo>
                    <a:pt x="500125" y="1217640"/>
                  </a:lnTo>
                  <a:lnTo>
                    <a:pt x="547639" y="1224727"/>
                  </a:lnTo>
                  <a:lnTo>
                    <a:pt x="594829" y="1228084"/>
                  </a:lnTo>
                  <a:lnTo>
                    <a:pt x="641534" y="1227820"/>
                  </a:lnTo>
                  <a:lnTo>
                    <a:pt x="687597" y="1224044"/>
                  </a:lnTo>
                  <a:lnTo>
                    <a:pt x="732856" y="1216864"/>
                  </a:lnTo>
                  <a:lnTo>
                    <a:pt x="777152" y="1206390"/>
                  </a:lnTo>
                  <a:lnTo>
                    <a:pt x="820327" y="1192730"/>
                  </a:lnTo>
                  <a:lnTo>
                    <a:pt x="862220" y="1175993"/>
                  </a:lnTo>
                  <a:lnTo>
                    <a:pt x="902672" y="1156289"/>
                  </a:lnTo>
                  <a:lnTo>
                    <a:pt x="941524" y="1133725"/>
                  </a:lnTo>
                  <a:lnTo>
                    <a:pt x="978616" y="1108411"/>
                  </a:lnTo>
                  <a:lnTo>
                    <a:pt x="1013788" y="1080455"/>
                  </a:lnTo>
                  <a:lnTo>
                    <a:pt x="1046881" y="1049967"/>
                  </a:lnTo>
                  <a:lnTo>
                    <a:pt x="1077736" y="1017056"/>
                  </a:lnTo>
                  <a:lnTo>
                    <a:pt x="1106193" y="981830"/>
                  </a:lnTo>
                  <a:lnTo>
                    <a:pt x="1132092" y="944397"/>
                  </a:lnTo>
                  <a:lnTo>
                    <a:pt x="1155274" y="904868"/>
                  </a:lnTo>
                  <a:lnTo>
                    <a:pt x="1175580" y="863351"/>
                  </a:lnTo>
                  <a:lnTo>
                    <a:pt x="1192849" y="819954"/>
                  </a:lnTo>
                  <a:lnTo>
                    <a:pt x="1206924" y="774787"/>
                  </a:lnTo>
                  <a:lnTo>
                    <a:pt x="1217643" y="727959"/>
                  </a:lnTo>
                  <a:lnTo>
                    <a:pt x="1224728" y="680445"/>
                  </a:lnTo>
                  <a:lnTo>
                    <a:pt x="1228084" y="633255"/>
                  </a:lnTo>
                  <a:lnTo>
                    <a:pt x="1227819" y="586549"/>
                  </a:lnTo>
                  <a:lnTo>
                    <a:pt x="1224042" y="540487"/>
                  </a:lnTo>
                  <a:lnTo>
                    <a:pt x="1216861" y="495228"/>
                  </a:lnTo>
                  <a:lnTo>
                    <a:pt x="1206386" y="450932"/>
                  </a:lnTo>
                  <a:lnTo>
                    <a:pt x="1192726" y="407757"/>
                  </a:lnTo>
                  <a:lnTo>
                    <a:pt x="1175988" y="365864"/>
                  </a:lnTo>
                  <a:lnTo>
                    <a:pt x="1156283" y="325412"/>
                  </a:lnTo>
                  <a:lnTo>
                    <a:pt x="1133719" y="286560"/>
                  </a:lnTo>
                  <a:lnTo>
                    <a:pt x="1108404" y="249468"/>
                  </a:lnTo>
                  <a:lnTo>
                    <a:pt x="1080448" y="214296"/>
                  </a:lnTo>
                  <a:lnTo>
                    <a:pt x="1049960" y="181203"/>
                  </a:lnTo>
                  <a:lnTo>
                    <a:pt x="1017048" y="150348"/>
                  </a:lnTo>
                  <a:lnTo>
                    <a:pt x="981822" y="121891"/>
                  </a:lnTo>
                  <a:lnTo>
                    <a:pt x="944390" y="95992"/>
                  </a:lnTo>
                  <a:lnTo>
                    <a:pt x="904861" y="72810"/>
                  </a:lnTo>
                  <a:lnTo>
                    <a:pt x="863343" y="52504"/>
                  </a:lnTo>
                  <a:lnTo>
                    <a:pt x="819946" y="35235"/>
                  </a:lnTo>
                  <a:lnTo>
                    <a:pt x="774779" y="21160"/>
                  </a:lnTo>
                  <a:lnTo>
                    <a:pt x="727951" y="10441"/>
                  </a:lnTo>
                  <a:lnTo>
                    <a:pt x="680437" y="3355"/>
                  </a:lnTo>
                  <a:lnTo>
                    <a:pt x="633247" y="0"/>
                  </a:lnTo>
                  <a:close/>
                </a:path>
              </a:pathLst>
            </a:custGeom>
            <a:solidFill>
              <a:srgbClr val="56C0A2"/>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70" name="Google Shape;770;p33"/>
            <p:cNvSpPr/>
            <p:nvPr/>
          </p:nvSpPr>
          <p:spPr>
            <a:xfrm>
              <a:off x="5767800" y="3257343"/>
              <a:ext cx="345265" cy="307127"/>
            </a:xfrm>
            <a:custGeom>
              <a:rect b="b" l="l" r="r" t="t"/>
              <a:pathLst>
                <a:path extrusionOk="0" h="675004" w="758825">
                  <a:moveTo>
                    <a:pt x="698198" y="66029"/>
                  </a:moveTo>
                  <a:lnTo>
                    <a:pt x="666171" y="37751"/>
                  </a:lnTo>
                  <a:lnTo>
                    <a:pt x="629594" y="17049"/>
                  </a:lnTo>
                  <a:lnTo>
                    <a:pt x="589399" y="4330"/>
                  </a:lnTo>
                  <a:lnTo>
                    <a:pt x="546517" y="0"/>
                  </a:lnTo>
                  <a:lnTo>
                    <a:pt x="514391" y="2589"/>
                  </a:lnTo>
                  <a:lnTo>
                    <a:pt x="454707" y="23191"/>
                  </a:lnTo>
                  <a:lnTo>
                    <a:pt x="414318" y="52037"/>
                  </a:lnTo>
                  <a:lnTo>
                    <a:pt x="379182" y="91431"/>
                  </a:lnTo>
                  <a:lnTo>
                    <a:pt x="368160" y="77213"/>
                  </a:lnTo>
                  <a:lnTo>
                    <a:pt x="331005" y="41129"/>
                  </a:lnTo>
                  <a:lnTo>
                    <a:pt x="274612" y="10332"/>
                  </a:lnTo>
                  <a:lnTo>
                    <a:pt x="211857" y="0"/>
                  </a:lnTo>
                  <a:lnTo>
                    <a:pt x="168963" y="4330"/>
                  </a:lnTo>
                  <a:lnTo>
                    <a:pt x="128761" y="17049"/>
                  </a:lnTo>
                  <a:lnTo>
                    <a:pt x="92182" y="37751"/>
                  </a:lnTo>
                  <a:lnTo>
                    <a:pt x="60155" y="66029"/>
                  </a:lnTo>
                  <a:lnTo>
                    <a:pt x="34393" y="100314"/>
                  </a:lnTo>
                  <a:lnTo>
                    <a:pt x="15533" y="139383"/>
                  </a:lnTo>
                  <a:lnTo>
                    <a:pt x="3945" y="182245"/>
                  </a:lnTo>
                  <a:lnTo>
                    <a:pt x="0" y="227909"/>
                  </a:lnTo>
                  <a:lnTo>
                    <a:pt x="4538" y="275127"/>
                  </a:lnTo>
                  <a:lnTo>
                    <a:pt x="18371" y="321121"/>
                  </a:lnTo>
                  <a:lnTo>
                    <a:pt x="41823" y="366698"/>
                  </a:lnTo>
                  <a:lnTo>
                    <a:pt x="75222" y="412668"/>
                  </a:lnTo>
                  <a:lnTo>
                    <a:pt x="105095" y="446067"/>
                  </a:lnTo>
                  <a:lnTo>
                    <a:pt x="139322" y="480053"/>
                  </a:lnTo>
                  <a:lnTo>
                    <a:pt x="177439" y="515013"/>
                  </a:lnTo>
                  <a:lnTo>
                    <a:pt x="218985" y="551332"/>
                  </a:lnTo>
                  <a:lnTo>
                    <a:pt x="263499" y="589395"/>
                  </a:lnTo>
                  <a:lnTo>
                    <a:pt x="283685" y="606604"/>
                  </a:lnTo>
                  <a:lnTo>
                    <a:pt x="304954" y="624804"/>
                  </a:lnTo>
                  <a:lnTo>
                    <a:pt x="327086" y="643869"/>
                  </a:lnTo>
                  <a:lnTo>
                    <a:pt x="349863" y="663676"/>
                  </a:lnTo>
                  <a:lnTo>
                    <a:pt x="356350" y="668392"/>
                  </a:lnTo>
                  <a:lnTo>
                    <a:pt x="363517" y="671846"/>
                  </a:lnTo>
                  <a:lnTo>
                    <a:pt x="371187" y="673968"/>
                  </a:lnTo>
                  <a:lnTo>
                    <a:pt x="379182" y="674691"/>
                  </a:lnTo>
                  <a:lnTo>
                    <a:pt x="387171" y="673968"/>
                  </a:lnTo>
                  <a:lnTo>
                    <a:pt x="394840" y="671847"/>
                  </a:lnTo>
                  <a:lnTo>
                    <a:pt x="402003" y="668396"/>
                  </a:lnTo>
                  <a:lnTo>
                    <a:pt x="408479" y="663686"/>
                  </a:lnTo>
                  <a:lnTo>
                    <a:pt x="431265" y="643872"/>
                  </a:lnTo>
                  <a:lnTo>
                    <a:pt x="453408" y="624799"/>
                  </a:lnTo>
                  <a:lnTo>
                    <a:pt x="474686" y="606591"/>
                  </a:lnTo>
                  <a:lnTo>
                    <a:pt x="494874" y="589374"/>
                  </a:lnTo>
                  <a:lnTo>
                    <a:pt x="539384" y="551317"/>
                  </a:lnTo>
                  <a:lnTo>
                    <a:pt x="580930" y="515004"/>
                  </a:lnTo>
                  <a:lnTo>
                    <a:pt x="619049" y="480049"/>
                  </a:lnTo>
                  <a:lnTo>
                    <a:pt x="653277" y="446066"/>
                  </a:lnTo>
                  <a:lnTo>
                    <a:pt x="683151" y="412668"/>
                  </a:lnTo>
                  <a:lnTo>
                    <a:pt x="716547" y="366698"/>
                  </a:lnTo>
                  <a:lnTo>
                    <a:pt x="739993" y="321119"/>
                  </a:lnTo>
                  <a:lnTo>
                    <a:pt x="753818" y="275123"/>
                  </a:lnTo>
                  <a:lnTo>
                    <a:pt x="758353" y="227898"/>
                  </a:lnTo>
                  <a:lnTo>
                    <a:pt x="754408" y="182241"/>
                  </a:lnTo>
                  <a:lnTo>
                    <a:pt x="742820" y="139381"/>
                  </a:lnTo>
                  <a:lnTo>
                    <a:pt x="723959" y="100313"/>
                  </a:lnTo>
                  <a:lnTo>
                    <a:pt x="698198" y="66029"/>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grpSp>
        <p:nvGrpSpPr>
          <p:cNvPr id="771" name="Google Shape;771;p33"/>
          <p:cNvGrpSpPr/>
          <p:nvPr/>
        </p:nvGrpSpPr>
        <p:grpSpPr>
          <a:xfrm>
            <a:off x="2943455" y="3010518"/>
            <a:ext cx="558781" cy="558781"/>
            <a:chOff x="2941405" y="3110730"/>
            <a:chExt cx="558781" cy="558781"/>
          </a:xfrm>
        </p:grpSpPr>
        <p:sp>
          <p:nvSpPr>
            <p:cNvPr id="772" name="Google Shape;772;p33"/>
            <p:cNvSpPr/>
            <p:nvPr/>
          </p:nvSpPr>
          <p:spPr>
            <a:xfrm>
              <a:off x="2941405" y="3110730"/>
              <a:ext cx="558781" cy="558781"/>
            </a:xfrm>
            <a:custGeom>
              <a:rect b="b" l="l" r="r" t="t"/>
              <a:pathLst>
                <a:path extrusionOk="0" h="1228090" w="1228090">
                  <a:moveTo>
                    <a:pt x="633247" y="0"/>
                  </a:moveTo>
                  <a:lnTo>
                    <a:pt x="586542" y="265"/>
                  </a:lnTo>
                  <a:lnTo>
                    <a:pt x="540480" y="4042"/>
                  </a:lnTo>
                  <a:lnTo>
                    <a:pt x="495221" y="11222"/>
                  </a:lnTo>
                  <a:lnTo>
                    <a:pt x="450924" y="21697"/>
                  </a:lnTo>
                  <a:lnTo>
                    <a:pt x="407750" y="35358"/>
                  </a:lnTo>
                  <a:lnTo>
                    <a:pt x="365857" y="52095"/>
                  </a:lnTo>
                  <a:lnTo>
                    <a:pt x="325405" y="71800"/>
                  </a:lnTo>
                  <a:lnTo>
                    <a:pt x="286553" y="94364"/>
                  </a:lnTo>
                  <a:lnTo>
                    <a:pt x="249462" y="119678"/>
                  </a:lnTo>
                  <a:lnTo>
                    <a:pt x="214290" y="147634"/>
                  </a:lnTo>
                  <a:lnTo>
                    <a:pt x="181198" y="178121"/>
                  </a:lnTo>
                  <a:lnTo>
                    <a:pt x="150343" y="211032"/>
                  </a:lnTo>
                  <a:lnTo>
                    <a:pt x="121887" y="246258"/>
                  </a:lnTo>
                  <a:lnTo>
                    <a:pt x="95989" y="283689"/>
                  </a:lnTo>
                  <a:lnTo>
                    <a:pt x="72808" y="323218"/>
                  </a:lnTo>
                  <a:lnTo>
                    <a:pt x="52503" y="364734"/>
                  </a:lnTo>
                  <a:lnTo>
                    <a:pt x="35235" y="408130"/>
                  </a:lnTo>
                  <a:lnTo>
                    <a:pt x="21162" y="453295"/>
                  </a:lnTo>
                  <a:lnTo>
                    <a:pt x="10444" y="500123"/>
                  </a:lnTo>
                  <a:lnTo>
                    <a:pt x="3357" y="547637"/>
                  </a:lnTo>
                  <a:lnTo>
                    <a:pt x="0" y="594826"/>
                  </a:lnTo>
                  <a:lnTo>
                    <a:pt x="263" y="641532"/>
                  </a:lnTo>
                  <a:lnTo>
                    <a:pt x="4040" y="687595"/>
                  </a:lnTo>
                  <a:lnTo>
                    <a:pt x="11219" y="732854"/>
                  </a:lnTo>
                  <a:lnTo>
                    <a:pt x="21694" y="777151"/>
                  </a:lnTo>
                  <a:lnTo>
                    <a:pt x="35354" y="820327"/>
                  </a:lnTo>
                  <a:lnTo>
                    <a:pt x="52091" y="862220"/>
                  </a:lnTo>
                  <a:lnTo>
                    <a:pt x="71795" y="902673"/>
                  </a:lnTo>
                  <a:lnTo>
                    <a:pt x="94359" y="941525"/>
                  </a:lnTo>
                  <a:lnTo>
                    <a:pt x="119673" y="978617"/>
                  </a:lnTo>
                  <a:lnTo>
                    <a:pt x="147629" y="1013790"/>
                  </a:lnTo>
                  <a:lnTo>
                    <a:pt x="178117" y="1046883"/>
                  </a:lnTo>
                  <a:lnTo>
                    <a:pt x="211028" y="1077738"/>
                  </a:lnTo>
                  <a:lnTo>
                    <a:pt x="246254" y="1106194"/>
                  </a:lnTo>
                  <a:lnTo>
                    <a:pt x="283686" y="1132093"/>
                  </a:lnTo>
                  <a:lnTo>
                    <a:pt x="323216" y="1155275"/>
                  </a:lnTo>
                  <a:lnTo>
                    <a:pt x="364733" y="1175580"/>
                  </a:lnTo>
                  <a:lnTo>
                    <a:pt x="408130" y="1192849"/>
                  </a:lnTo>
                  <a:lnTo>
                    <a:pt x="453297" y="1206922"/>
                  </a:lnTo>
                  <a:lnTo>
                    <a:pt x="500125" y="1217640"/>
                  </a:lnTo>
                  <a:lnTo>
                    <a:pt x="547639" y="1224727"/>
                  </a:lnTo>
                  <a:lnTo>
                    <a:pt x="594829" y="1228084"/>
                  </a:lnTo>
                  <a:lnTo>
                    <a:pt x="641534" y="1227820"/>
                  </a:lnTo>
                  <a:lnTo>
                    <a:pt x="687597" y="1224044"/>
                  </a:lnTo>
                  <a:lnTo>
                    <a:pt x="732856" y="1216864"/>
                  </a:lnTo>
                  <a:lnTo>
                    <a:pt x="777152" y="1206390"/>
                  </a:lnTo>
                  <a:lnTo>
                    <a:pt x="820327" y="1192730"/>
                  </a:lnTo>
                  <a:lnTo>
                    <a:pt x="862220" y="1175993"/>
                  </a:lnTo>
                  <a:lnTo>
                    <a:pt x="902672" y="1156289"/>
                  </a:lnTo>
                  <a:lnTo>
                    <a:pt x="941524" y="1133725"/>
                  </a:lnTo>
                  <a:lnTo>
                    <a:pt x="978616" y="1108411"/>
                  </a:lnTo>
                  <a:lnTo>
                    <a:pt x="1013788" y="1080455"/>
                  </a:lnTo>
                  <a:lnTo>
                    <a:pt x="1046881" y="1049967"/>
                  </a:lnTo>
                  <a:lnTo>
                    <a:pt x="1077736" y="1017056"/>
                  </a:lnTo>
                  <a:lnTo>
                    <a:pt x="1106193" y="981830"/>
                  </a:lnTo>
                  <a:lnTo>
                    <a:pt x="1132092" y="944397"/>
                  </a:lnTo>
                  <a:lnTo>
                    <a:pt x="1155274" y="904868"/>
                  </a:lnTo>
                  <a:lnTo>
                    <a:pt x="1175580" y="863351"/>
                  </a:lnTo>
                  <a:lnTo>
                    <a:pt x="1192849" y="819954"/>
                  </a:lnTo>
                  <a:lnTo>
                    <a:pt x="1206924" y="774787"/>
                  </a:lnTo>
                  <a:lnTo>
                    <a:pt x="1217643" y="727959"/>
                  </a:lnTo>
                  <a:lnTo>
                    <a:pt x="1224728" y="680445"/>
                  </a:lnTo>
                  <a:lnTo>
                    <a:pt x="1228084" y="633255"/>
                  </a:lnTo>
                  <a:lnTo>
                    <a:pt x="1227819" y="586549"/>
                  </a:lnTo>
                  <a:lnTo>
                    <a:pt x="1224042" y="540487"/>
                  </a:lnTo>
                  <a:lnTo>
                    <a:pt x="1216861" y="495228"/>
                  </a:lnTo>
                  <a:lnTo>
                    <a:pt x="1206386" y="450932"/>
                  </a:lnTo>
                  <a:lnTo>
                    <a:pt x="1192726" y="407757"/>
                  </a:lnTo>
                  <a:lnTo>
                    <a:pt x="1175988" y="365864"/>
                  </a:lnTo>
                  <a:lnTo>
                    <a:pt x="1156283" y="325412"/>
                  </a:lnTo>
                  <a:lnTo>
                    <a:pt x="1133719" y="286560"/>
                  </a:lnTo>
                  <a:lnTo>
                    <a:pt x="1108404" y="249468"/>
                  </a:lnTo>
                  <a:lnTo>
                    <a:pt x="1080448" y="214296"/>
                  </a:lnTo>
                  <a:lnTo>
                    <a:pt x="1049960" y="181203"/>
                  </a:lnTo>
                  <a:lnTo>
                    <a:pt x="1017048" y="150348"/>
                  </a:lnTo>
                  <a:lnTo>
                    <a:pt x="981822" y="121891"/>
                  </a:lnTo>
                  <a:lnTo>
                    <a:pt x="944390" y="95992"/>
                  </a:lnTo>
                  <a:lnTo>
                    <a:pt x="904861" y="72810"/>
                  </a:lnTo>
                  <a:lnTo>
                    <a:pt x="863343" y="52504"/>
                  </a:lnTo>
                  <a:lnTo>
                    <a:pt x="819946" y="35235"/>
                  </a:lnTo>
                  <a:lnTo>
                    <a:pt x="774779" y="21160"/>
                  </a:lnTo>
                  <a:lnTo>
                    <a:pt x="727951" y="10441"/>
                  </a:lnTo>
                  <a:lnTo>
                    <a:pt x="680437" y="3355"/>
                  </a:lnTo>
                  <a:lnTo>
                    <a:pt x="633247" y="0"/>
                  </a:lnTo>
                  <a:close/>
                </a:path>
              </a:pathLst>
            </a:custGeom>
            <a:solidFill>
              <a:srgbClr val="126B8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773" name="Google Shape;773;p33"/>
            <p:cNvSpPr/>
            <p:nvPr/>
          </p:nvSpPr>
          <p:spPr>
            <a:xfrm>
              <a:off x="3058128" y="3431540"/>
              <a:ext cx="325329" cy="129438"/>
            </a:xfrm>
            <a:custGeom>
              <a:rect b="b" l="l" r="r" t="t"/>
              <a:pathLst>
                <a:path extrusionOk="0" h="284479" w="715009">
                  <a:moveTo>
                    <a:pt x="626054" y="0"/>
                  </a:moveTo>
                  <a:lnTo>
                    <a:pt x="88761" y="0"/>
                  </a:lnTo>
                  <a:lnTo>
                    <a:pt x="54210" y="6974"/>
                  </a:lnTo>
                  <a:lnTo>
                    <a:pt x="25996" y="25996"/>
                  </a:lnTo>
                  <a:lnTo>
                    <a:pt x="6974" y="54210"/>
                  </a:lnTo>
                  <a:lnTo>
                    <a:pt x="0" y="88761"/>
                  </a:lnTo>
                  <a:lnTo>
                    <a:pt x="0" y="284441"/>
                  </a:lnTo>
                  <a:lnTo>
                    <a:pt x="714815" y="284441"/>
                  </a:lnTo>
                  <a:lnTo>
                    <a:pt x="714815" y="88761"/>
                  </a:lnTo>
                  <a:lnTo>
                    <a:pt x="707841" y="54210"/>
                  </a:lnTo>
                  <a:lnTo>
                    <a:pt x="688819" y="25996"/>
                  </a:lnTo>
                  <a:lnTo>
                    <a:pt x="660605" y="6974"/>
                  </a:lnTo>
                  <a:lnTo>
                    <a:pt x="626054"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highlight>
                  <a:srgbClr val="FFFFFF"/>
                </a:highlight>
                <a:latin typeface="Arial"/>
                <a:ea typeface="Arial"/>
                <a:cs typeface="Arial"/>
                <a:sym typeface="Arial"/>
              </a:endParaRPr>
            </a:p>
          </p:txBody>
        </p:sp>
        <p:sp>
          <p:nvSpPr>
            <p:cNvPr id="774" name="Google Shape;774;p33"/>
            <p:cNvSpPr/>
            <p:nvPr/>
          </p:nvSpPr>
          <p:spPr>
            <a:xfrm>
              <a:off x="3173611" y="3307703"/>
              <a:ext cx="94478" cy="177111"/>
            </a:xfrm>
            <a:custGeom>
              <a:rect b="b" l="l" r="r" t="t"/>
              <a:pathLst>
                <a:path extrusionOk="0" h="389254" w="207645">
                  <a:moveTo>
                    <a:pt x="207019" y="0"/>
                  </a:moveTo>
                  <a:lnTo>
                    <a:pt x="0" y="0"/>
                  </a:lnTo>
                  <a:lnTo>
                    <a:pt x="0" y="338230"/>
                  </a:lnTo>
                  <a:lnTo>
                    <a:pt x="3986" y="357978"/>
                  </a:lnTo>
                  <a:lnTo>
                    <a:pt x="14858" y="374103"/>
                  </a:lnTo>
                  <a:lnTo>
                    <a:pt x="30983" y="384975"/>
                  </a:lnTo>
                  <a:lnTo>
                    <a:pt x="50731" y="388961"/>
                  </a:lnTo>
                  <a:lnTo>
                    <a:pt x="156288" y="388961"/>
                  </a:lnTo>
                  <a:lnTo>
                    <a:pt x="176036" y="384975"/>
                  </a:lnTo>
                  <a:lnTo>
                    <a:pt x="192161" y="374103"/>
                  </a:lnTo>
                  <a:lnTo>
                    <a:pt x="203033" y="357978"/>
                  </a:lnTo>
                  <a:lnTo>
                    <a:pt x="207019" y="338230"/>
                  </a:lnTo>
                  <a:lnTo>
                    <a:pt x="207019"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highlight>
                  <a:srgbClr val="FFFFFF"/>
                </a:highlight>
                <a:latin typeface="Arial"/>
                <a:ea typeface="Arial"/>
                <a:cs typeface="Arial"/>
                <a:sym typeface="Arial"/>
              </a:endParaRPr>
            </a:p>
          </p:txBody>
        </p:sp>
        <p:sp>
          <p:nvSpPr>
            <p:cNvPr id="775" name="Google Shape;775;p33"/>
            <p:cNvSpPr/>
            <p:nvPr/>
          </p:nvSpPr>
          <p:spPr>
            <a:xfrm>
              <a:off x="3132236" y="3234632"/>
              <a:ext cx="177111" cy="177111"/>
            </a:xfrm>
            <a:custGeom>
              <a:rect b="b" l="l" r="r" t="t"/>
              <a:pathLst>
                <a:path extrusionOk="0" h="389254" w="389254">
                  <a:moveTo>
                    <a:pt x="339612" y="0"/>
                  </a:moveTo>
                  <a:lnTo>
                    <a:pt x="49338" y="0"/>
                  </a:lnTo>
                  <a:lnTo>
                    <a:pt x="30135" y="3877"/>
                  </a:lnTo>
                  <a:lnTo>
                    <a:pt x="14452" y="14453"/>
                  </a:lnTo>
                  <a:lnTo>
                    <a:pt x="3877" y="30139"/>
                  </a:lnTo>
                  <a:lnTo>
                    <a:pt x="0" y="49349"/>
                  </a:lnTo>
                  <a:lnTo>
                    <a:pt x="0" y="339612"/>
                  </a:lnTo>
                  <a:lnTo>
                    <a:pt x="3877" y="358822"/>
                  </a:lnTo>
                  <a:lnTo>
                    <a:pt x="14452" y="374508"/>
                  </a:lnTo>
                  <a:lnTo>
                    <a:pt x="30135" y="385083"/>
                  </a:lnTo>
                  <a:lnTo>
                    <a:pt x="49338" y="388961"/>
                  </a:lnTo>
                  <a:lnTo>
                    <a:pt x="339612" y="388961"/>
                  </a:lnTo>
                  <a:lnTo>
                    <a:pt x="358822" y="385083"/>
                  </a:lnTo>
                  <a:lnTo>
                    <a:pt x="374508" y="374508"/>
                  </a:lnTo>
                  <a:lnTo>
                    <a:pt x="385083" y="358822"/>
                  </a:lnTo>
                  <a:lnTo>
                    <a:pt x="388961" y="339612"/>
                  </a:lnTo>
                  <a:lnTo>
                    <a:pt x="388961" y="49349"/>
                  </a:lnTo>
                  <a:lnTo>
                    <a:pt x="385083" y="30139"/>
                  </a:lnTo>
                  <a:lnTo>
                    <a:pt x="374508" y="14453"/>
                  </a:lnTo>
                  <a:lnTo>
                    <a:pt x="358822" y="3877"/>
                  </a:lnTo>
                  <a:lnTo>
                    <a:pt x="339612"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highlight>
                  <a:srgbClr val="FFFFFF"/>
                </a:highlight>
                <a:latin typeface="Arial"/>
                <a:ea typeface="Arial"/>
                <a:cs typeface="Arial"/>
                <a:sym typeface="Arial"/>
              </a:endParaRPr>
            </a:p>
          </p:txBody>
        </p:sp>
        <p:sp>
          <p:nvSpPr>
            <p:cNvPr id="776" name="Google Shape;776;p33"/>
            <p:cNvSpPr/>
            <p:nvPr/>
          </p:nvSpPr>
          <p:spPr>
            <a:xfrm>
              <a:off x="3130559" y="3219088"/>
              <a:ext cx="193580" cy="69053"/>
            </a:xfrm>
            <a:custGeom>
              <a:rect b="b" l="l" r="r" t="t"/>
              <a:pathLst>
                <a:path extrusionOk="0" h="151764" w="425450">
                  <a:moveTo>
                    <a:pt x="425170" y="0"/>
                  </a:moveTo>
                  <a:lnTo>
                    <a:pt x="37035" y="0"/>
                  </a:lnTo>
                  <a:lnTo>
                    <a:pt x="22621" y="2911"/>
                  </a:lnTo>
                  <a:lnTo>
                    <a:pt x="10849" y="10850"/>
                  </a:lnTo>
                  <a:lnTo>
                    <a:pt x="2911" y="22625"/>
                  </a:lnTo>
                  <a:lnTo>
                    <a:pt x="0" y="37045"/>
                  </a:lnTo>
                  <a:lnTo>
                    <a:pt x="0" y="114111"/>
                  </a:lnTo>
                  <a:lnTo>
                    <a:pt x="2911" y="128525"/>
                  </a:lnTo>
                  <a:lnTo>
                    <a:pt x="10849" y="140298"/>
                  </a:lnTo>
                  <a:lnTo>
                    <a:pt x="22621" y="148236"/>
                  </a:lnTo>
                  <a:lnTo>
                    <a:pt x="37035" y="151147"/>
                  </a:lnTo>
                  <a:lnTo>
                    <a:pt x="351099" y="151147"/>
                  </a:lnTo>
                  <a:lnTo>
                    <a:pt x="379931" y="145326"/>
                  </a:lnTo>
                  <a:lnTo>
                    <a:pt x="403475" y="129452"/>
                  </a:lnTo>
                  <a:lnTo>
                    <a:pt x="419349" y="105908"/>
                  </a:lnTo>
                  <a:lnTo>
                    <a:pt x="425170" y="77076"/>
                  </a:lnTo>
                  <a:lnTo>
                    <a:pt x="425170" y="0"/>
                  </a:lnTo>
                  <a:close/>
                </a:path>
              </a:pathLst>
            </a:custGeom>
            <a:solidFill>
              <a:srgbClr val="126B8F"/>
            </a:solid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highlight>
                  <a:srgbClr val="FFFFFF"/>
                </a:highlight>
                <a:latin typeface="Arial"/>
                <a:ea typeface="Arial"/>
                <a:cs typeface="Arial"/>
                <a:sym typeface="Arial"/>
              </a:endParaRPr>
            </a:p>
          </p:txBody>
        </p:sp>
        <p:sp>
          <p:nvSpPr>
            <p:cNvPr id="777" name="Google Shape;777;p33"/>
            <p:cNvSpPr/>
            <p:nvPr/>
          </p:nvSpPr>
          <p:spPr>
            <a:xfrm rot="8506983">
              <a:off x="3200480" y="3327858"/>
              <a:ext cx="48493" cy="42310"/>
            </a:xfrm>
            <a:prstGeom prst="arc">
              <a:avLst>
                <a:gd fmla="val 16200000" name="adj1"/>
                <a:gd fmla="val 0" name="adj2"/>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highlight>
                  <a:srgbClr val="FFFFFF"/>
                </a:highlight>
                <a:latin typeface="Arial"/>
                <a:ea typeface="Arial"/>
                <a:cs typeface="Arial"/>
                <a:sym typeface="Arial"/>
              </a:endParaRPr>
            </a:p>
          </p:txBody>
        </p:sp>
      </p:grpSp>
      <p:sp>
        <p:nvSpPr>
          <p:cNvPr id="778" name="Google Shape;778;p33">
            <a:hlinkClick action="ppaction://hlinksldjump" r:id="rId6"/>
          </p:cNvPr>
          <p:cNvSpPr/>
          <p:nvPr/>
        </p:nvSpPr>
        <p:spPr>
          <a:xfrm>
            <a:off x="2843150" y="948025"/>
            <a:ext cx="651600" cy="5580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33">
            <a:hlinkClick/>
          </p:cNvPr>
          <p:cNvSpPr/>
          <p:nvPr/>
        </p:nvSpPr>
        <p:spPr>
          <a:xfrm>
            <a:off x="5613250" y="948025"/>
            <a:ext cx="651600" cy="5589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33">
            <a:hlinkClick action="ppaction://hlinksldjump" r:id="rId7"/>
          </p:cNvPr>
          <p:cNvSpPr/>
          <p:nvPr/>
        </p:nvSpPr>
        <p:spPr>
          <a:xfrm>
            <a:off x="2863376" y="3040538"/>
            <a:ext cx="651600" cy="5580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33">
            <a:hlinkClick/>
          </p:cNvPr>
          <p:cNvSpPr/>
          <p:nvPr/>
        </p:nvSpPr>
        <p:spPr>
          <a:xfrm>
            <a:off x="5604425" y="2626688"/>
            <a:ext cx="651600" cy="558000"/>
          </a:xfrm>
          <a:prstGeom prst="rect">
            <a:avLst/>
          </a:prstGeom>
          <a:no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34"/>
          <p:cNvSpPr txBox="1"/>
          <p:nvPr>
            <p:ph type="ctrTitle"/>
          </p:nvPr>
        </p:nvSpPr>
        <p:spPr>
          <a:xfrm>
            <a:off x="1376650" y="1496325"/>
            <a:ext cx="6005100" cy="771300"/>
          </a:xfrm>
          <a:prstGeom prst="rect">
            <a:avLst/>
          </a:prstGeom>
          <a:noFill/>
          <a:ln>
            <a:noFill/>
          </a:ln>
        </p:spPr>
        <p:txBody>
          <a:bodyPr anchorCtr="0" anchor="t" bIns="0" lIns="0" spcFirstLastPara="1" rIns="0" wrap="square" tIns="0">
            <a:noAutofit/>
          </a:bodyPr>
          <a:lstStyle/>
          <a:p>
            <a:pPr indent="0" lvl="0" marL="0" rtl="0" algn="l">
              <a:lnSpc>
                <a:spcPct val="100499"/>
              </a:lnSpc>
              <a:spcBef>
                <a:spcPts val="0"/>
              </a:spcBef>
              <a:spcAft>
                <a:spcPts val="0"/>
              </a:spcAft>
              <a:buClr>
                <a:schemeClr val="dk1"/>
              </a:buClr>
              <a:buSzPts val="2500"/>
              <a:buFont typeface="Arial"/>
              <a:buNone/>
            </a:pPr>
            <a:r>
              <a:rPr lang="es">
                <a:solidFill>
                  <a:srgbClr val="126B8F"/>
                </a:solidFill>
              </a:rPr>
              <a:t>“</a:t>
            </a:r>
            <a:r>
              <a:rPr b="0" lang="es">
                <a:solidFill>
                  <a:srgbClr val="126B8F"/>
                </a:solidFill>
              </a:rPr>
              <a:t>A </a:t>
            </a:r>
            <a:r>
              <a:rPr lang="es">
                <a:solidFill>
                  <a:srgbClr val="126B8F"/>
                </a:solidFill>
              </a:rPr>
              <a:t>walk in nature </a:t>
            </a:r>
            <a:r>
              <a:rPr b="0" lang="es">
                <a:solidFill>
                  <a:srgbClr val="126B8F"/>
                </a:solidFill>
              </a:rPr>
              <a:t>walks </a:t>
            </a:r>
            <a:r>
              <a:rPr lang="es">
                <a:solidFill>
                  <a:srgbClr val="126B8F"/>
                </a:solidFill>
              </a:rPr>
              <a:t>soul back home</a:t>
            </a:r>
            <a:r>
              <a:rPr b="0" lang="es">
                <a:solidFill>
                  <a:srgbClr val="126B8F"/>
                </a:solidFill>
              </a:rPr>
              <a:t>”</a:t>
            </a:r>
            <a:endParaRPr b="0"/>
          </a:p>
        </p:txBody>
      </p:sp>
      <p:sp>
        <p:nvSpPr>
          <p:cNvPr id="787" name="Google Shape;787;p34"/>
          <p:cNvSpPr txBox="1"/>
          <p:nvPr>
            <p:ph idx="2" type="title"/>
          </p:nvPr>
        </p:nvSpPr>
        <p:spPr>
          <a:xfrm>
            <a:off x="1376650" y="2656950"/>
            <a:ext cx="6560400" cy="392400"/>
          </a:xfrm>
          <a:prstGeom prst="rect">
            <a:avLst/>
          </a:prstGeom>
          <a:solidFill>
            <a:srgbClr val="F6F7E3"/>
          </a:solid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400"/>
              <a:buFont typeface="Arial"/>
              <a:buNone/>
            </a:pPr>
            <a:r>
              <a:rPr lang="es"/>
              <a:t>Ancient Greek Quote</a:t>
            </a:r>
            <a:endParaRPr/>
          </a:p>
        </p:txBody>
      </p:sp>
      <p:sp>
        <p:nvSpPr>
          <p:cNvPr id="788" name="Google Shape;788;p34"/>
          <p:cNvSpPr txBox="1"/>
          <p:nvPr/>
        </p:nvSpPr>
        <p:spPr>
          <a:xfrm>
            <a:off x="356700" y="-84600"/>
            <a:ext cx="8430600" cy="477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2" name="Shape 792"/>
        <p:cNvGrpSpPr/>
        <p:nvPr/>
      </p:nvGrpSpPr>
      <p:grpSpPr>
        <a:xfrm>
          <a:off x="0" y="0"/>
          <a:ext cx="0" cy="0"/>
          <a:chOff x="0" y="0"/>
          <a:chExt cx="0" cy="0"/>
        </a:xfrm>
      </p:grpSpPr>
      <p:sp>
        <p:nvSpPr>
          <p:cNvPr id="793" name="Google Shape;793;p35"/>
          <p:cNvSpPr txBox="1"/>
          <p:nvPr/>
        </p:nvSpPr>
        <p:spPr>
          <a:xfrm>
            <a:off x="356700" y="-84600"/>
            <a:ext cx="8430600" cy="477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p>
        </p:txBody>
      </p:sp>
      <p:sp>
        <p:nvSpPr>
          <p:cNvPr id="794" name="Google Shape;794;p35"/>
          <p:cNvSpPr txBox="1"/>
          <p:nvPr>
            <p:ph type="ctrTitle"/>
          </p:nvPr>
        </p:nvSpPr>
        <p:spPr>
          <a:xfrm>
            <a:off x="988650" y="241746"/>
            <a:ext cx="7166700" cy="4674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2500"/>
              <a:buNone/>
            </a:pPr>
            <a:r>
              <a:rPr lang="es"/>
              <a:t>Our Team</a:t>
            </a:r>
            <a:endParaRPr/>
          </a:p>
        </p:txBody>
      </p:sp>
      <p:sp>
        <p:nvSpPr>
          <p:cNvPr id="795" name="Google Shape;795;p35"/>
          <p:cNvSpPr txBox="1"/>
          <p:nvPr>
            <p:ph idx="3" type="subTitle"/>
          </p:nvPr>
        </p:nvSpPr>
        <p:spPr>
          <a:xfrm>
            <a:off x="1583328" y="1466638"/>
            <a:ext cx="1806000" cy="248400"/>
          </a:xfrm>
          <a:prstGeom prst="rect">
            <a:avLst/>
          </a:prstGeom>
          <a:solidFill>
            <a:srgbClr val="F6F7E3"/>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lang="es"/>
              <a:t>EVANTHIA KOTSI</a:t>
            </a:r>
            <a:endParaRPr/>
          </a:p>
        </p:txBody>
      </p:sp>
      <p:sp>
        <p:nvSpPr>
          <p:cNvPr id="796" name="Google Shape;796;p35"/>
          <p:cNvSpPr txBox="1"/>
          <p:nvPr>
            <p:ph idx="4" type="subTitle"/>
          </p:nvPr>
        </p:nvSpPr>
        <p:spPr>
          <a:xfrm>
            <a:off x="1124325" y="1744438"/>
            <a:ext cx="2343600" cy="793800"/>
          </a:xfrm>
          <a:prstGeom prst="rect">
            <a:avLst/>
          </a:prstGeom>
          <a:noFill/>
          <a:ln>
            <a:noFill/>
          </a:ln>
        </p:spPr>
        <p:txBody>
          <a:bodyPr anchorCtr="0" anchor="t" bIns="0" lIns="0" spcFirstLastPara="1" rIns="0" wrap="square" tIns="0">
            <a:noAutofit/>
          </a:bodyPr>
          <a:lstStyle/>
          <a:p>
            <a:pPr indent="0" lvl="0" marL="12700" rtl="0" algn="ctr">
              <a:lnSpc>
                <a:spcPct val="103099"/>
              </a:lnSpc>
              <a:spcBef>
                <a:spcPts val="200"/>
              </a:spcBef>
              <a:spcAft>
                <a:spcPts val="0"/>
              </a:spcAft>
              <a:buClr>
                <a:srgbClr val="0A6787"/>
              </a:buClr>
              <a:buSzPts val="600"/>
              <a:buFont typeface="Arial"/>
              <a:buNone/>
            </a:pPr>
            <a:r>
              <a:rPr lang="es">
                <a:solidFill>
                  <a:srgbClr val="126B8F"/>
                </a:solidFill>
              </a:rPr>
              <a:t>Civil - Transportation Engineer. MSc Student in Geo- informatics.</a:t>
            </a:r>
            <a:endParaRPr/>
          </a:p>
        </p:txBody>
      </p:sp>
      <p:sp>
        <p:nvSpPr>
          <p:cNvPr id="797" name="Google Shape;797;p35"/>
          <p:cNvSpPr txBox="1"/>
          <p:nvPr>
            <p:ph idx="5" type="subTitle"/>
          </p:nvPr>
        </p:nvSpPr>
        <p:spPr>
          <a:xfrm>
            <a:off x="5717224" y="1496113"/>
            <a:ext cx="2256900" cy="248400"/>
          </a:xfrm>
          <a:prstGeom prst="rect">
            <a:avLst/>
          </a:prstGeom>
          <a:solidFill>
            <a:srgbClr val="F6F7E3"/>
          </a:solidFill>
          <a:ln>
            <a:noFill/>
          </a:ln>
        </p:spPr>
        <p:txBody>
          <a:bodyPr anchorCtr="0" anchor="ctr" bIns="0" lIns="0" spcFirstLastPara="1" rIns="0" wrap="square" tIns="0">
            <a:noAutofit/>
          </a:bodyPr>
          <a:lstStyle/>
          <a:p>
            <a:pPr indent="0" lvl="0" marL="0" rtl="0" algn="ctr">
              <a:lnSpc>
                <a:spcPct val="100000"/>
              </a:lnSpc>
              <a:spcBef>
                <a:spcPts val="0"/>
              </a:spcBef>
              <a:spcAft>
                <a:spcPts val="0"/>
              </a:spcAft>
              <a:buSzPts val="1600"/>
              <a:buNone/>
            </a:pPr>
            <a:r>
              <a:rPr lang="es"/>
              <a:t>LENA KYROPOULOS</a:t>
            </a:r>
            <a:endParaRPr/>
          </a:p>
        </p:txBody>
      </p:sp>
      <p:sp>
        <p:nvSpPr>
          <p:cNvPr id="798" name="Google Shape;798;p35"/>
          <p:cNvSpPr txBox="1"/>
          <p:nvPr>
            <p:ph idx="6" type="subTitle"/>
          </p:nvPr>
        </p:nvSpPr>
        <p:spPr>
          <a:xfrm>
            <a:off x="5073475" y="1870625"/>
            <a:ext cx="3426900" cy="1140900"/>
          </a:xfrm>
          <a:prstGeom prst="rect">
            <a:avLst/>
          </a:prstGeom>
          <a:noFill/>
          <a:ln>
            <a:noFill/>
          </a:ln>
        </p:spPr>
        <p:txBody>
          <a:bodyPr anchorCtr="0" anchor="t" bIns="0" lIns="0" spcFirstLastPara="1" rIns="0" wrap="square" tIns="0">
            <a:noAutofit/>
          </a:bodyPr>
          <a:lstStyle/>
          <a:p>
            <a:pPr indent="0" lvl="0" marL="12700" rtl="0" algn="l">
              <a:lnSpc>
                <a:spcPct val="103099"/>
              </a:lnSpc>
              <a:spcBef>
                <a:spcPts val="200"/>
              </a:spcBef>
              <a:spcAft>
                <a:spcPts val="0"/>
              </a:spcAft>
              <a:buClr>
                <a:srgbClr val="0A6787"/>
              </a:buClr>
              <a:buSzPts val="600"/>
              <a:buFont typeface="Arial"/>
              <a:buNone/>
            </a:pPr>
            <a:r>
              <a:rPr lang="es">
                <a:solidFill>
                  <a:srgbClr val="126B8F"/>
                </a:solidFill>
              </a:rPr>
              <a:t>MSc Student in Qualitative Journalism and New Technologies at ECI European Communication Institute. PTA in Physiotherapy. Poet.  Song- writer. Comic cartoonist.</a:t>
            </a:r>
            <a:endParaRPr/>
          </a:p>
        </p:txBody>
      </p:sp>
      <p:sp>
        <p:nvSpPr>
          <p:cNvPr id="799" name="Google Shape;799;p35"/>
          <p:cNvSpPr txBox="1"/>
          <p:nvPr>
            <p:ph idx="7" type="subTitle"/>
          </p:nvPr>
        </p:nvSpPr>
        <p:spPr>
          <a:xfrm>
            <a:off x="5511785" y="3868138"/>
            <a:ext cx="2550300" cy="248400"/>
          </a:xfrm>
          <a:prstGeom prst="rect">
            <a:avLst/>
          </a:prstGeom>
          <a:solidFill>
            <a:srgbClr val="F6F7E3"/>
          </a:solid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600"/>
              <a:buNone/>
            </a:pPr>
            <a:r>
              <a:rPr lang="es"/>
              <a:t>LAMPROS MOUSELIMIS</a:t>
            </a:r>
            <a:endParaRPr/>
          </a:p>
        </p:txBody>
      </p:sp>
      <p:sp>
        <p:nvSpPr>
          <p:cNvPr id="800" name="Google Shape;800;p35"/>
          <p:cNvSpPr txBox="1"/>
          <p:nvPr>
            <p:ph idx="8" type="subTitle"/>
          </p:nvPr>
        </p:nvSpPr>
        <p:spPr>
          <a:xfrm>
            <a:off x="5511775" y="4232163"/>
            <a:ext cx="2824500" cy="669600"/>
          </a:xfrm>
          <a:prstGeom prst="rect">
            <a:avLst/>
          </a:prstGeom>
          <a:noFill/>
          <a:ln>
            <a:noFill/>
          </a:ln>
        </p:spPr>
        <p:txBody>
          <a:bodyPr anchorCtr="0" anchor="t" bIns="0" lIns="0" spcFirstLastPara="1" rIns="0" wrap="square" tIns="0">
            <a:noAutofit/>
          </a:bodyPr>
          <a:lstStyle/>
          <a:p>
            <a:pPr indent="0" lvl="0" marL="0" rtl="0" algn="l">
              <a:lnSpc>
                <a:spcPct val="103099"/>
              </a:lnSpc>
              <a:spcBef>
                <a:spcPts val="200"/>
              </a:spcBef>
              <a:spcAft>
                <a:spcPts val="0"/>
              </a:spcAft>
              <a:buClr>
                <a:srgbClr val="0A6787"/>
              </a:buClr>
              <a:buSzPts val="600"/>
              <a:buFont typeface="Arial"/>
              <a:buNone/>
            </a:pPr>
            <a:r>
              <a:rPr lang="es">
                <a:solidFill>
                  <a:srgbClr val="126B8F"/>
                </a:solidFill>
              </a:rPr>
              <a:t>Business Administration. </a:t>
            </a:r>
            <a:endParaRPr>
              <a:solidFill>
                <a:srgbClr val="126B8F"/>
              </a:solidFill>
            </a:endParaRPr>
          </a:p>
          <a:p>
            <a:pPr indent="0" lvl="0" marL="0" rtl="0" algn="l">
              <a:lnSpc>
                <a:spcPct val="103099"/>
              </a:lnSpc>
              <a:spcBef>
                <a:spcPts val="200"/>
              </a:spcBef>
              <a:spcAft>
                <a:spcPts val="0"/>
              </a:spcAft>
              <a:buClr>
                <a:srgbClr val="0A6787"/>
              </a:buClr>
              <a:buSzPts val="600"/>
              <a:buFont typeface="Arial"/>
              <a:buNone/>
            </a:pPr>
            <a:r>
              <a:rPr lang="es">
                <a:solidFill>
                  <a:srgbClr val="126B8F"/>
                </a:solidFill>
              </a:rPr>
              <a:t>Geo-data and Coding Enthusiast. </a:t>
            </a:r>
            <a:endParaRPr/>
          </a:p>
        </p:txBody>
      </p:sp>
      <p:grpSp>
        <p:nvGrpSpPr>
          <p:cNvPr id="801" name="Google Shape;801;p35"/>
          <p:cNvGrpSpPr/>
          <p:nvPr/>
        </p:nvGrpSpPr>
        <p:grpSpPr>
          <a:xfrm>
            <a:off x="6517782" y="709149"/>
            <a:ext cx="705603" cy="671342"/>
            <a:chOff x="12779770" y="5233083"/>
            <a:chExt cx="2307399" cy="2269579"/>
          </a:xfrm>
        </p:grpSpPr>
        <p:sp>
          <p:nvSpPr>
            <p:cNvPr id="802" name="Google Shape;802;p35"/>
            <p:cNvSpPr/>
            <p:nvPr/>
          </p:nvSpPr>
          <p:spPr>
            <a:xfrm>
              <a:off x="12807293" y="5803946"/>
              <a:ext cx="875633" cy="1687624"/>
            </a:xfrm>
            <a:custGeom>
              <a:rect b="b" l="l" r="r" t="t"/>
              <a:pathLst>
                <a:path extrusionOk="0" h="28147" w="14698">
                  <a:moveTo>
                    <a:pt x="1" y="0"/>
                  </a:moveTo>
                  <a:lnTo>
                    <a:pt x="1" y="18487"/>
                  </a:lnTo>
                  <a:cubicBezTo>
                    <a:pt x="1" y="23802"/>
                    <a:pt x="4345" y="28147"/>
                    <a:pt x="9660" y="28147"/>
                  </a:cubicBezTo>
                  <a:lnTo>
                    <a:pt x="14698" y="28147"/>
                  </a:lnTo>
                  <a:lnTo>
                    <a:pt x="11832" y="0"/>
                  </a:ln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35"/>
            <p:cNvSpPr/>
            <p:nvPr/>
          </p:nvSpPr>
          <p:spPr>
            <a:xfrm>
              <a:off x="13033134" y="5759578"/>
              <a:ext cx="1734645" cy="1743084"/>
            </a:xfrm>
            <a:custGeom>
              <a:rect b="b" l="l" r="r" t="t"/>
              <a:pathLst>
                <a:path extrusionOk="0" h="29072" w="29117">
                  <a:moveTo>
                    <a:pt x="4630" y="0"/>
                  </a:moveTo>
                  <a:cubicBezTo>
                    <a:pt x="2036" y="0"/>
                    <a:pt x="0" y="2108"/>
                    <a:pt x="0" y="4669"/>
                  </a:cubicBezTo>
                  <a:lnTo>
                    <a:pt x="0" y="18950"/>
                  </a:lnTo>
                  <a:cubicBezTo>
                    <a:pt x="0" y="24542"/>
                    <a:pt x="4529" y="29072"/>
                    <a:pt x="10168" y="29072"/>
                  </a:cubicBezTo>
                  <a:lnTo>
                    <a:pt x="24495" y="29072"/>
                  </a:lnTo>
                  <a:cubicBezTo>
                    <a:pt x="27037" y="29072"/>
                    <a:pt x="29117" y="26992"/>
                    <a:pt x="29117" y="24450"/>
                  </a:cubicBezTo>
                  <a:lnTo>
                    <a:pt x="29117" y="4669"/>
                  </a:lnTo>
                  <a:cubicBezTo>
                    <a:pt x="29117" y="2108"/>
                    <a:pt x="27036" y="0"/>
                    <a:pt x="24486" y="0"/>
                  </a:cubicBezTo>
                  <a:cubicBezTo>
                    <a:pt x="24458" y="0"/>
                    <a:pt x="24430" y="0"/>
                    <a:pt x="24403" y="1"/>
                  </a:cubicBezTo>
                  <a:lnTo>
                    <a:pt x="4714" y="1"/>
                  </a:lnTo>
                  <a:cubicBezTo>
                    <a:pt x="4686" y="0"/>
                    <a:pt x="4658" y="0"/>
                    <a:pt x="4630" y="0"/>
                  </a:cubicBezTo>
                  <a:close/>
                </a:path>
              </a:pathLst>
            </a:custGeom>
            <a:solidFill>
              <a:srgbClr val="FFFFFF"/>
            </a:solidFill>
            <a:ln cap="flat" cmpd="sng" w="28875">
              <a:solidFill>
                <a:srgbClr val="00A290"/>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35"/>
            <p:cNvSpPr/>
            <p:nvPr/>
          </p:nvSpPr>
          <p:spPr>
            <a:xfrm>
              <a:off x="13760002" y="6366475"/>
              <a:ext cx="280896" cy="213389"/>
            </a:xfrm>
            <a:custGeom>
              <a:rect b="b" l="l" r="r" t="t"/>
              <a:pathLst>
                <a:path extrusionOk="0" fill="none" h="3559" w="4715">
                  <a:moveTo>
                    <a:pt x="4714" y="3559"/>
                  </a:moveTo>
                  <a:lnTo>
                    <a:pt x="4714" y="2357"/>
                  </a:lnTo>
                  <a:cubicBezTo>
                    <a:pt x="4714" y="1063"/>
                    <a:pt x="3651" y="0"/>
                    <a:pt x="2357" y="0"/>
                  </a:cubicBezTo>
                  <a:lnTo>
                    <a:pt x="2357" y="0"/>
                  </a:lnTo>
                  <a:cubicBezTo>
                    <a:pt x="1063" y="0"/>
                    <a:pt x="0" y="1063"/>
                    <a:pt x="46" y="2357"/>
                  </a:cubicBezTo>
                  <a:lnTo>
                    <a:pt x="46" y="3559"/>
                  </a:lnTo>
                </a:path>
              </a:pathLst>
            </a:custGeom>
            <a:noFill/>
            <a:ln cap="flat" cmpd="sng" w="9525">
              <a:solidFill>
                <a:srgbClr val="00A290"/>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35"/>
            <p:cNvSpPr/>
            <p:nvPr/>
          </p:nvSpPr>
          <p:spPr>
            <a:xfrm>
              <a:off x="13322192" y="6366475"/>
              <a:ext cx="278156" cy="213389"/>
            </a:xfrm>
            <a:custGeom>
              <a:rect b="b" l="l" r="r" t="t"/>
              <a:pathLst>
                <a:path extrusionOk="0" h="3559" w="4669">
                  <a:moveTo>
                    <a:pt x="2311" y="0"/>
                  </a:moveTo>
                  <a:cubicBezTo>
                    <a:pt x="1063" y="0"/>
                    <a:pt x="0" y="1063"/>
                    <a:pt x="0" y="2357"/>
                  </a:cubicBezTo>
                  <a:lnTo>
                    <a:pt x="0" y="3559"/>
                  </a:lnTo>
                  <a:lnTo>
                    <a:pt x="4668" y="3559"/>
                  </a:lnTo>
                  <a:lnTo>
                    <a:pt x="4668" y="2357"/>
                  </a:lnTo>
                  <a:cubicBezTo>
                    <a:pt x="4668" y="1063"/>
                    <a:pt x="3605" y="0"/>
                    <a:pt x="2311" y="0"/>
                  </a:cubicBez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35"/>
            <p:cNvSpPr/>
            <p:nvPr/>
          </p:nvSpPr>
          <p:spPr>
            <a:xfrm>
              <a:off x="13322192" y="6366475"/>
              <a:ext cx="278156" cy="213389"/>
            </a:xfrm>
            <a:custGeom>
              <a:rect b="b" l="l" r="r" t="t"/>
              <a:pathLst>
                <a:path extrusionOk="0" fill="none" h="3559" w="4669">
                  <a:moveTo>
                    <a:pt x="4668" y="3559"/>
                  </a:moveTo>
                  <a:lnTo>
                    <a:pt x="4668" y="2357"/>
                  </a:lnTo>
                  <a:cubicBezTo>
                    <a:pt x="4668" y="1063"/>
                    <a:pt x="3605" y="0"/>
                    <a:pt x="2311" y="0"/>
                  </a:cubicBezTo>
                  <a:lnTo>
                    <a:pt x="2311" y="0"/>
                  </a:lnTo>
                  <a:cubicBezTo>
                    <a:pt x="1063" y="0"/>
                    <a:pt x="0" y="1063"/>
                    <a:pt x="0" y="2357"/>
                  </a:cubicBezTo>
                  <a:lnTo>
                    <a:pt x="0" y="3559"/>
                  </a:lnTo>
                </a:path>
              </a:pathLst>
            </a:custGeom>
            <a:noFill/>
            <a:ln cap="flat" cmpd="sng" w="9525">
              <a:solidFill>
                <a:srgbClr val="00A290"/>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35"/>
            <p:cNvSpPr/>
            <p:nvPr/>
          </p:nvSpPr>
          <p:spPr>
            <a:xfrm>
              <a:off x="12779770" y="5233083"/>
              <a:ext cx="2307399" cy="2269571"/>
            </a:xfrm>
            <a:custGeom>
              <a:rect b="b" l="l" r="r" t="t"/>
              <a:pathLst>
                <a:path extrusionOk="0" h="37853" w="38731">
                  <a:moveTo>
                    <a:pt x="26292" y="0"/>
                  </a:moveTo>
                  <a:cubicBezTo>
                    <a:pt x="26263" y="0"/>
                    <a:pt x="26234" y="0"/>
                    <a:pt x="26206" y="0"/>
                  </a:cubicBezTo>
                  <a:lnTo>
                    <a:pt x="7118" y="185"/>
                  </a:lnTo>
                  <a:lnTo>
                    <a:pt x="4807" y="185"/>
                  </a:lnTo>
                  <a:cubicBezTo>
                    <a:pt x="2173" y="185"/>
                    <a:pt x="1" y="2311"/>
                    <a:pt x="1" y="4946"/>
                  </a:cubicBezTo>
                  <a:lnTo>
                    <a:pt x="1" y="7256"/>
                  </a:lnTo>
                  <a:lnTo>
                    <a:pt x="1" y="7303"/>
                  </a:lnTo>
                  <a:cubicBezTo>
                    <a:pt x="1" y="11924"/>
                    <a:pt x="3744" y="15622"/>
                    <a:pt x="8366" y="15668"/>
                  </a:cubicBezTo>
                  <a:lnTo>
                    <a:pt x="18303" y="15668"/>
                  </a:lnTo>
                  <a:lnTo>
                    <a:pt x="24634" y="15529"/>
                  </a:lnTo>
                  <a:lnTo>
                    <a:pt x="24634" y="15529"/>
                  </a:lnTo>
                  <a:cubicBezTo>
                    <a:pt x="24634" y="15529"/>
                    <a:pt x="24186" y="20062"/>
                    <a:pt x="28594" y="20062"/>
                  </a:cubicBezTo>
                  <a:cubicBezTo>
                    <a:pt x="28660" y="20062"/>
                    <a:pt x="28726" y="20061"/>
                    <a:pt x="28794" y="20059"/>
                  </a:cubicBezTo>
                  <a:cubicBezTo>
                    <a:pt x="29395" y="20059"/>
                    <a:pt x="29903" y="20567"/>
                    <a:pt x="29903" y="21168"/>
                  </a:cubicBezTo>
                  <a:lnTo>
                    <a:pt x="29903" y="26853"/>
                  </a:lnTo>
                  <a:cubicBezTo>
                    <a:pt x="29903" y="27823"/>
                    <a:pt x="29118" y="28609"/>
                    <a:pt x="28147" y="28609"/>
                  </a:cubicBezTo>
                  <a:cubicBezTo>
                    <a:pt x="26206" y="28609"/>
                    <a:pt x="24634" y="30180"/>
                    <a:pt x="24634" y="32121"/>
                  </a:cubicBezTo>
                  <a:lnTo>
                    <a:pt x="24634" y="33138"/>
                  </a:lnTo>
                  <a:cubicBezTo>
                    <a:pt x="24634" y="35773"/>
                    <a:pt x="26714" y="37852"/>
                    <a:pt x="29349" y="37852"/>
                  </a:cubicBezTo>
                  <a:cubicBezTo>
                    <a:pt x="34525" y="37852"/>
                    <a:pt x="38731" y="33647"/>
                    <a:pt x="38731" y="28470"/>
                  </a:cubicBezTo>
                  <a:lnTo>
                    <a:pt x="38731" y="18349"/>
                  </a:lnTo>
                  <a:cubicBezTo>
                    <a:pt x="38731" y="17239"/>
                    <a:pt x="38685" y="14882"/>
                    <a:pt x="38685" y="12202"/>
                  </a:cubicBezTo>
                  <a:cubicBezTo>
                    <a:pt x="38593" y="5436"/>
                    <a:pt x="33047" y="0"/>
                    <a:pt x="26292" y="0"/>
                  </a:cubicBezTo>
                  <a:close/>
                </a:path>
              </a:pathLst>
            </a:custGeom>
            <a:solidFill>
              <a:srgbClr val="00A290"/>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8" name="Google Shape;808;p35"/>
          <p:cNvGrpSpPr/>
          <p:nvPr/>
        </p:nvGrpSpPr>
        <p:grpSpPr>
          <a:xfrm>
            <a:off x="1961809" y="709150"/>
            <a:ext cx="705602" cy="669610"/>
            <a:chOff x="13398717" y="5193403"/>
            <a:chExt cx="2408197" cy="2207020"/>
          </a:xfrm>
        </p:grpSpPr>
        <p:sp>
          <p:nvSpPr>
            <p:cNvPr id="809" name="Google Shape;809;p35"/>
            <p:cNvSpPr/>
            <p:nvPr/>
          </p:nvSpPr>
          <p:spPr>
            <a:xfrm>
              <a:off x="13427442" y="5748524"/>
              <a:ext cx="913885" cy="1641111"/>
            </a:xfrm>
            <a:custGeom>
              <a:rect b="b" l="l" r="r" t="t"/>
              <a:pathLst>
                <a:path extrusionOk="0" h="28147" w="14698">
                  <a:moveTo>
                    <a:pt x="1" y="0"/>
                  </a:moveTo>
                  <a:lnTo>
                    <a:pt x="1" y="18487"/>
                  </a:lnTo>
                  <a:cubicBezTo>
                    <a:pt x="1" y="23802"/>
                    <a:pt x="4345" y="28147"/>
                    <a:pt x="9660" y="28147"/>
                  </a:cubicBezTo>
                  <a:lnTo>
                    <a:pt x="14698" y="28147"/>
                  </a:lnTo>
                  <a:lnTo>
                    <a:pt x="11832" y="0"/>
                  </a:lnTo>
                  <a:close/>
                </a:path>
              </a:pathLst>
            </a:custGeom>
            <a:solidFill>
              <a:srgbClr val="018089"/>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35"/>
            <p:cNvSpPr/>
            <p:nvPr/>
          </p:nvSpPr>
          <p:spPr>
            <a:xfrm>
              <a:off x="13663147" y="5705380"/>
              <a:ext cx="1810422" cy="1695043"/>
            </a:xfrm>
            <a:custGeom>
              <a:rect b="b" l="l" r="r" t="t"/>
              <a:pathLst>
                <a:path extrusionOk="0" h="29072" w="29117">
                  <a:moveTo>
                    <a:pt x="4630" y="0"/>
                  </a:moveTo>
                  <a:cubicBezTo>
                    <a:pt x="2036" y="0"/>
                    <a:pt x="0" y="2108"/>
                    <a:pt x="0" y="4669"/>
                  </a:cubicBezTo>
                  <a:lnTo>
                    <a:pt x="0" y="18950"/>
                  </a:lnTo>
                  <a:cubicBezTo>
                    <a:pt x="0" y="24542"/>
                    <a:pt x="4529" y="29072"/>
                    <a:pt x="10168" y="29072"/>
                  </a:cubicBezTo>
                  <a:lnTo>
                    <a:pt x="24495" y="29072"/>
                  </a:lnTo>
                  <a:cubicBezTo>
                    <a:pt x="27037" y="29072"/>
                    <a:pt x="29117" y="26992"/>
                    <a:pt x="29117" y="24450"/>
                  </a:cubicBezTo>
                  <a:lnTo>
                    <a:pt x="29117" y="4669"/>
                  </a:lnTo>
                  <a:cubicBezTo>
                    <a:pt x="29117" y="2108"/>
                    <a:pt x="27036" y="0"/>
                    <a:pt x="24486" y="0"/>
                  </a:cubicBezTo>
                  <a:cubicBezTo>
                    <a:pt x="24458" y="0"/>
                    <a:pt x="24430" y="0"/>
                    <a:pt x="24403" y="1"/>
                  </a:cubicBezTo>
                  <a:lnTo>
                    <a:pt x="4714" y="1"/>
                  </a:lnTo>
                  <a:cubicBezTo>
                    <a:pt x="4686" y="0"/>
                    <a:pt x="4658" y="0"/>
                    <a:pt x="4630" y="0"/>
                  </a:cubicBezTo>
                  <a:close/>
                </a:path>
              </a:pathLst>
            </a:custGeom>
            <a:solidFill>
              <a:srgbClr val="FFFFFF"/>
            </a:solidFill>
            <a:ln cap="flat" cmpd="sng" w="28875">
              <a:solidFill>
                <a:srgbClr val="018089"/>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35"/>
            <p:cNvSpPr/>
            <p:nvPr/>
          </p:nvSpPr>
          <p:spPr>
            <a:xfrm>
              <a:off x="14421759" y="6295541"/>
              <a:ext cx="293167" cy="207507"/>
            </a:xfrm>
            <a:custGeom>
              <a:rect b="b" l="l" r="r" t="t"/>
              <a:pathLst>
                <a:path extrusionOk="0" fill="none" h="3559" w="4715">
                  <a:moveTo>
                    <a:pt x="4714" y="3559"/>
                  </a:moveTo>
                  <a:lnTo>
                    <a:pt x="4714" y="2357"/>
                  </a:lnTo>
                  <a:cubicBezTo>
                    <a:pt x="4714" y="1063"/>
                    <a:pt x="3651" y="0"/>
                    <a:pt x="2357" y="0"/>
                  </a:cubicBezTo>
                  <a:lnTo>
                    <a:pt x="2357" y="0"/>
                  </a:lnTo>
                  <a:cubicBezTo>
                    <a:pt x="1063" y="0"/>
                    <a:pt x="0" y="1063"/>
                    <a:pt x="46" y="2357"/>
                  </a:cubicBezTo>
                  <a:lnTo>
                    <a:pt x="46" y="3559"/>
                  </a:lnTo>
                </a:path>
              </a:pathLst>
            </a:custGeom>
            <a:noFill/>
            <a:ln cap="flat" cmpd="sng" w="9525">
              <a:solidFill>
                <a:srgbClr val="018089"/>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35"/>
            <p:cNvSpPr/>
            <p:nvPr/>
          </p:nvSpPr>
          <p:spPr>
            <a:xfrm>
              <a:off x="13964830" y="6295541"/>
              <a:ext cx="290307" cy="207507"/>
            </a:xfrm>
            <a:custGeom>
              <a:rect b="b" l="l" r="r" t="t"/>
              <a:pathLst>
                <a:path extrusionOk="0" h="3559" w="4669">
                  <a:moveTo>
                    <a:pt x="2311" y="0"/>
                  </a:moveTo>
                  <a:cubicBezTo>
                    <a:pt x="1063" y="0"/>
                    <a:pt x="0" y="1063"/>
                    <a:pt x="0" y="2357"/>
                  </a:cubicBezTo>
                  <a:lnTo>
                    <a:pt x="0" y="3559"/>
                  </a:lnTo>
                  <a:lnTo>
                    <a:pt x="4668" y="3559"/>
                  </a:lnTo>
                  <a:lnTo>
                    <a:pt x="4668" y="2357"/>
                  </a:lnTo>
                  <a:cubicBezTo>
                    <a:pt x="4668" y="1063"/>
                    <a:pt x="3605" y="0"/>
                    <a:pt x="2311" y="0"/>
                  </a:cubicBez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35"/>
            <p:cNvSpPr/>
            <p:nvPr/>
          </p:nvSpPr>
          <p:spPr>
            <a:xfrm>
              <a:off x="13964830" y="6295541"/>
              <a:ext cx="290307" cy="207507"/>
            </a:xfrm>
            <a:custGeom>
              <a:rect b="b" l="l" r="r" t="t"/>
              <a:pathLst>
                <a:path extrusionOk="0" fill="none" h="3559" w="4669">
                  <a:moveTo>
                    <a:pt x="4668" y="3559"/>
                  </a:moveTo>
                  <a:lnTo>
                    <a:pt x="4668" y="2357"/>
                  </a:lnTo>
                  <a:cubicBezTo>
                    <a:pt x="4668" y="1063"/>
                    <a:pt x="3605" y="0"/>
                    <a:pt x="2311" y="0"/>
                  </a:cubicBezTo>
                  <a:lnTo>
                    <a:pt x="2311" y="0"/>
                  </a:lnTo>
                  <a:cubicBezTo>
                    <a:pt x="1063" y="0"/>
                    <a:pt x="0" y="1063"/>
                    <a:pt x="0" y="2357"/>
                  </a:cubicBezTo>
                  <a:lnTo>
                    <a:pt x="0" y="3559"/>
                  </a:lnTo>
                </a:path>
              </a:pathLst>
            </a:custGeom>
            <a:noFill/>
            <a:ln cap="flat" cmpd="sng" w="9525">
              <a:solidFill>
                <a:srgbClr val="018089"/>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35"/>
            <p:cNvSpPr/>
            <p:nvPr/>
          </p:nvSpPr>
          <p:spPr>
            <a:xfrm>
              <a:off x="13398717" y="5193403"/>
              <a:ext cx="2408197" cy="2207019"/>
            </a:xfrm>
            <a:custGeom>
              <a:rect b="b" l="l" r="r" t="t"/>
              <a:pathLst>
                <a:path extrusionOk="0" h="37853" w="38731">
                  <a:moveTo>
                    <a:pt x="26292" y="0"/>
                  </a:moveTo>
                  <a:cubicBezTo>
                    <a:pt x="26263" y="0"/>
                    <a:pt x="26234" y="0"/>
                    <a:pt x="26206" y="0"/>
                  </a:cubicBezTo>
                  <a:lnTo>
                    <a:pt x="7118" y="185"/>
                  </a:lnTo>
                  <a:lnTo>
                    <a:pt x="4807" y="185"/>
                  </a:lnTo>
                  <a:cubicBezTo>
                    <a:pt x="2173" y="185"/>
                    <a:pt x="1" y="2311"/>
                    <a:pt x="1" y="4946"/>
                  </a:cubicBezTo>
                  <a:lnTo>
                    <a:pt x="1" y="7256"/>
                  </a:lnTo>
                  <a:lnTo>
                    <a:pt x="1" y="7303"/>
                  </a:lnTo>
                  <a:cubicBezTo>
                    <a:pt x="1" y="11924"/>
                    <a:pt x="3744" y="15622"/>
                    <a:pt x="8366" y="15668"/>
                  </a:cubicBezTo>
                  <a:lnTo>
                    <a:pt x="18303" y="15668"/>
                  </a:lnTo>
                  <a:lnTo>
                    <a:pt x="24634" y="15529"/>
                  </a:lnTo>
                  <a:lnTo>
                    <a:pt x="24634" y="15529"/>
                  </a:lnTo>
                  <a:cubicBezTo>
                    <a:pt x="24634" y="15529"/>
                    <a:pt x="24186" y="20062"/>
                    <a:pt x="28594" y="20062"/>
                  </a:cubicBezTo>
                  <a:cubicBezTo>
                    <a:pt x="28660" y="20062"/>
                    <a:pt x="28726" y="20061"/>
                    <a:pt x="28794" y="20059"/>
                  </a:cubicBezTo>
                  <a:cubicBezTo>
                    <a:pt x="29395" y="20059"/>
                    <a:pt x="29903" y="20567"/>
                    <a:pt x="29903" y="21168"/>
                  </a:cubicBezTo>
                  <a:lnTo>
                    <a:pt x="29903" y="26853"/>
                  </a:lnTo>
                  <a:cubicBezTo>
                    <a:pt x="29903" y="27823"/>
                    <a:pt x="29118" y="28609"/>
                    <a:pt x="28147" y="28609"/>
                  </a:cubicBezTo>
                  <a:cubicBezTo>
                    <a:pt x="26206" y="28609"/>
                    <a:pt x="24634" y="30180"/>
                    <a:pt x="24634" y="32121"/>
                  </a:cubicBezTo>
                  <a:lnTo>
                    <a:pt x="24634" y="33138"/>
                  </a:lnTo>
                  <a:cubicBezTo>
                    <a:pt x="24634" y="35773"/>
                    <a:pt x="26714" y="37852"/>
                    <a:pt x="29349" y="37852"/>
                  </a:cubicBezTo>
                  <a:cubicBezTo>
                    <a:pt x="34525" y="37852"/>
                    <a:pt x="38731" y="33647"/>
                    <a:pt x="38731" y="28470"/>
                  </a:cubicBezTo>
                  <a:lnTo>
                    <a:pt x="38731" y="18349"/>
                  </a:lnTo>
                  <a:cubicBezTo>
                    <a:pt x="38731" y="17239"/>
                    <a:pt x="38685" y="14882"/>
                    <a:pt x="38685" y="12202"/>
                  </a:cubicBezTo>
                  <a:cubicBezTo>
                    <a:pt x="38593" y="5436"/>
                    <a:pt x="33047" y="0"/>
                    <a:pt x="26292" y="0"/>
                  </a:cubicBezTo>
                  <a:close/>
                </a:path>
              </a:pathLst>
            </a:custGeom>
            <a:solidFill>
              <a:srgbClr val="12828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5" name="Google Shape;815;p35"/>
          <p:cNvGrpSpPr/>
          <p:nvPr/>
        </p:nvGrpSpPr>
        <p:grpSpPr>
          <a:xfrm>
            <a:off x="6505165" y="3011543"/>
            <a:ext cx="730814" cy="682770"/>
            <a:chOff x="6144664" y="5645183"/>
            <a:chExt cx="2405576" cy="2291174"/>
          </a:xfrm>
        </p:grpSpPr>
        <p:sp>
          <p:nvSpPr>
            <p:cNvPr id="816" name="Google Shape;816;p35"/>
            <p:cNvSpPr/>
            <p:nvPr/>
          </p:nvSpPr>
          <p:spPr>
            <a:xfrm>
              <a:off x="6410332" y="6042986"/>
              <a:ext cx="1809465" cy="1829411"/>
            </a:xfrm>
            <a:custGeom>
              <a:rect b="b" l="l" r="r" t="t"/>
              <a:pathLst>
                <a:path extrusionOk="0" h="29118" w="29118">
                  <a:moveTo>
                    <a:pt x="4669" y="1"/>
                  </a:moveTo>
                  <a:cubicBezTo>
                    <a:pt x="2081" y="1"/>
                    <a:pt x="1" y="2081"/>
                    <a:pt x="1" y="4669"/>
                  </a:cubicBezTo>
                  <a:lnTo>
                    <a:pt x="1" y="21723"/>
                  </a:lnTo>
                  <a:cubicBezTo>
                    <a:pt x="1" y="25790"/>
                    <a:pt x="3282" y="29118"/>
                    <a:pt x="7349" y="29118"/>
                  </a:cubicBezTo>
                  <a:lnTo>
                    <a:pt x="9106" y="29118"/>
                  </a:lnTo>
                  <a:lnTo>
                    <a:pt x="9106" y="29072"/>
                  </a:lnTo>
                  <a:lnTo>
                    <a:pt x="24496" y="29072"/>
                  </a:lnTo>
                  <a:cubicBezTo>
                    <a:pt x="27038" y="29072"/>
                    <a:pt x="29118" y="26992"/>
                    <a:pt x="29118" y="24450"/>
                  </a:cubicBezTo>
                  <a:lnTo>
                    <a:pt x="29118" y="4669"/>
                  </a:lnTo>
                  <a:cubicBezTo>
                    <a:pt x="29118" y="2081"/>
                    <a:pt x="26992" y="1"/>
                    <a:pt x="24404" y="1"/>
                  </a:cubicBezTo>
                  <a:close/>
                </a:path>
              </a:pathLst>
            </a:custGeom>
            <a:solidFill>
              <a:srgbClr val="FFFFFF"/>
            </a:solidFill>
            <a:ln cap="flat" cmpd="sng" w="28875">
              <a:solidFill>
                <a:srgbClr val="0A6787"/>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35"/>
            <p:cNvSpPr/>
            <p:nvPr/>
          </p:nvSpPr>
          <p:spPr>
            <a:xfrm>
              <a:off x="7169839" y="6728292"/>
              <a:ext cx="294605" cy="223603"/>
            </a:xfrm>
            <a:custGeom>
              <a:rect b="b" l="l" r="r" t="t"/>
              <a:pathLst>
                <a:path extrusionOk="0" fill="none" h="3559" w="4715">
                  <a:moveTo>
                    <a:pt x="4714" y="3559"/>
                  </a:moveTo>
                  <a:lnTo>
                    <a:pt x="4714" y="2357"/>
                  </a:lnTo>
                  <a:cubicBezTo>
                    <a:pt x="4714" y="1063"/>
                    <a:pt x="3651" y="0"/>
                    <a:pt x="2357" y="0"/>
                  </a:cubicBezTo>
                  <a:lnTo>
                    <a:pt x="2357" y="0"/>
                  </a:lnTo>
                  <a:cubicBezTo>
                    <a:pt x="1063" y="0"/>
                    <a:pt x="0" y="1063"/>
                    <a:pt x="0" y="2357"/>
                  </a:cubicBezTo>
                  <a:lnTo>
                    <a:pt x="0" y="3559"/>
                  </a:lnTo>
                </a:path>
              </a:pathLst>
            </a:custGeom>
            <a:noFill/>
            <a:ln cap="flat" cmpd="sng" w="9525">
              <a:solidFill>
                <a:srgbClr val="0A6787"/>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35"/>
            <p:cNvSpPr/>
            <p:nvPr/>
          </p:nvSpPr>
          <p:spPr>
            <a:xfrm>
              <a:off x="6710672" y="6728292"/>
              <a:ext cx="288857" cy="223603"/>
            </a:xfrm>
            <a:custGeom>
              <a:rect b="b" l="l" r="r" t="t"/>
              <a:pathLst>
                <a:path extrusionOk="0" h="3559" w="4623">
                  <a:moveTo>
                    <a:pt x="2311" y="0"/>
                  </a:moveTo>
                  <a:cubicBezTo>
                    <a:pt x="1017" y="0"/>
                    <a:pt x="0" y="1063"/>
                    <a:pt x="0" y="2357"/>
                  </a:cubicBezTo>
                  <a:lnTo>
                    <a:pt x="0" y="3559"/>
                  </a:lnTo>
                  <a:lnTo>
                    <a:pt x="4622" y="3559"/>
                  </a:lnTo>
                  <a:lnTo>
                    <a:pt x="4622" y="2357"/>
                  </a:lnTo>
                  <a:cubicBezTo>
                    <a:pt x="4622" y="1063"/>
                    <a:pt x="3605" y="0"/>
                    <a:pt x="2311" y="0"/>
                  </a:cubicBez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35"/>
            <p:cNvSpPr/>
            <p:nvPr/>
          </p:nvSpPr>
          <p:spPr>
            <a:xfrm>
              <a:off x="6710672" y="6728292"/>
              <a:ext cx="288857" cy="223603"/>
            </a:xfrm>
            <a:custGeom>
              <a:rect b="b" l="l" r="r" t="t"/>
              <a:pathLst>
                <a:path extrusionOk="0" fill="none" h="3559" w="4623">
                  <a:moveTo>
                    <a:pt x="4622" y="3559"/>
                  </a:moveTo>
                  <a:lnTo>
                    <a:pt x="4622" y="2357"/>
                  </a:lnTo>
                  <a:cubicBezTo>
                    <a:pt x="4622" y="1063"/>
                    <a:pt x="3605" y="0"/>
                    <a:pt x="2311" y="0"/>
                  </a:cubicBezTo>
                  <a:lnTo>
                    <a:pt x="2311" y="0"/>
                  </a:lnTo>
                  <a:cubicBezTo>
                    <a:pt x="1017" y="0"/>
                    <a:pt x="0" y="1063"/>
                    <a:pt x="0" y="2357"/>
                  </a:cubicBezTo>
                  <a:lnTo>
                    <a:pt x="0" y="3559"/>
                  </a:lnTo>
                </a:path>
              </a:pathLst>
            </a:custGeom>
            <a:noFill/>
            <a:ln cap="flat" cmpd="sng" w="9525">
              <a:solidFill>
                <a:srgbClr val="0A6787"/>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35"/>
            <p:cNvSpPr/>
            <p:nvPr/>
          </p:nvSpPr>
          <p:spPr>
            <a:xfrm>
              <a:off x="6393022" y="7198567"/>
              <a:ext cx="1835817" cy="737790"/>
            </a:xfrm>
            <a:custGeom>
              <a:rect b="b" l="l" r="r" t="t"/>
              <a:pathLst>
                <a:path extrusionOk="0" h="10168" w="29118">
                  <a:moveTo>
                    <a:pt x="1" y="0"/>
                  </a:moveTo>
                  <a:lnTo>
                    <a:pt x="1" y="4021"/>
                  </a:lnTo>
                  <a:cubicBezTo>
                    <a:pt x="1" y="7395"/>
                    <a:pt x="2774" y="10168"/>
                    <a:pt x="6147" y="10168"/>
                  </a:cubicBezTo>
                  <a:lnTo>
                    <a:pt x="23895" y="10168"/>
                  </a:lnTo>
                  <a:cubicBezTo>
                    <a:pt x="26760" y="10168"/>
                    <a:pt x="29117" y="7811"/>
                    <a:pt x="29117" y="4945"/>
                  </a:cubicBezTo>
                  <a:lnTo>
                    <a:pt x="29117" y="0"/>
                  </a:ln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35"/>
            <p:cNvSpPr/>
            <p:nvPr/>
          </p:nvSpPr>
          <p:spPr>
            <a:xfrm>
              <a:off x="6144664" y="5645183"/>
              <a:ext cx="2405576" cy="1573892"/>
            </a:xfrm>
            <a:custGeom>
              <a:rect b="b" l="l" r="r" t="t"/>
              <a:pathLst>
                <a:path extrusionOk="0" h="25051" w="38500">
                  <a:moveTo>
                    <a:pt x="6055" y="1"/>
                  </a:moveTo>
                  <a:cubicBezTo>
                    <a:pt x="2728" y="1"/>
                    <a:pt x="1" y="2728"/>
                    <a:pt x="1" y="6102"/>
                  </a:cubicBezTo>
                  <a:lnTo>
                    <a:pt x="1" y="6841"/>
                  </a:lnTo>
                  <a:cubicBezTo>
                    <a:pt x="1" y="10215"/>
                    <a:pt x="2728" y="12896"/>
                    <a:pt x="6055" y="12942"/>
                  </a:cubicBezTo>
                  <a:lnTo>
                    <a:pt x="28009" y="12942"/>
                  </a:lnTo>
                  <a:lnTo>
                    <a:pt x="28009" y="15253"/>
                  </a:lnTo>
                  <a:cubicBezTo>
                    <a:pt x="28009" y="16454"/>
                    <a:pt x="29025" y="17471"/>
                    <a:pt x="30273" y="17471"/>
                  </a:cubicBezTo>
                  <a:lnTo>
                    <a:pt x="30504" y="17471"/>
                  </a:lnTo>
                  <a:cubicBezTo>
                    <a:pt x="31660" y="17471"/>
                    <a:pt x="32630" y="18396"/>
                    <a:pt x="32630" y="19551"/>
                  </a:cubicBezTo>
                  <a:lnTo>
                    <a:pt x="32630" y="22925"/>
                  </a:lnTo>
                  <a:cubicBezTo>
                    <a:pt x="32630" y="24126"/>
                    <a:pt x="31660" y="25051"/>
                    <a:pt x="30504" y="25051"/>
                  </a:cubicBezTo>
                  <a:lnTo>
                    <a:pt x="35265" y="25051"/>
                  </a:lnTo>
                  <a:cubicBezTo>
                    <a:pt x="37021" y="25005"/>
                    <a:pt x="38454" y="23572"/>
                    <a:pt x="38500" y="21816"/>
                  </a:cubicBezTo>
                  <a:lnTo>
                    <a:pt x="38500" y="6102"/>
                  </a:lnTo>
                  <a:cubicBezTo>
                    <a:pt x="38500" y="2728"/>
                    <a:pt x="35773" y="1"/>
                    <a:pt x="32399" y="1"/>
                  </a:cubicBez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35"/>
            <p:cNvSpPr/>
            <p:nvPr/>
          </p:nvSpPr>
          <p:spPr>
            <a:xfrm>
              <a:off x="6953220" y="7381550"/>
              <a:ext cx="398576" cy="200420"/>
            </a:xfrm>
            <a:custGeom>
              <a:rect b="b" l="l" r="r" t="t"/>
              <a:pathLst>
                <a:path extrusionOk="0" h="3190" w="6379">
                  <a:moveTo>
                    <a:pt x="1" y="1"/>
                  </a:moveTo>
                  <a:lnTo>
                    <a:pt x="1" y="93"/>
                  </a:lnTo>
                  <a:cubicBezTo>
                    <a:pt x="1" y="463"/>
                    <a:pt x="47" y="833"/>
                    <a:pt x="186" y="1203"/>
                  </a:cubicBezTo>
                  <a:cubicBezTo>
                    <a:pt x="648" y="2404"/>
                    <a:pt x="1803" y="3190"/>
                    <a:pt x="3097" y="3190"/>
                  </a:cubicBezTo>
                  <a:lnTo>
                    <a:pt x="3328" y="3190"/>
                  </a:lnTo>
                  <a:cubicBezTo>
                    <a:pt x="4438" y="3144"/>
                    <a:pt x="5454" y="2589"/>
                    <a:pt x="6009" y="1619"/>
                  </a:cubicBezTo>
                  <a:cubicBezTo>
                    <a:pt x="6240" y="1156"/>
                    <a:pt x="6379" y="602"/>
                    <a:pt x="6379" y="93"/>
                  </a:cubicBezTo>
                  <a:lnTo>
                    <a:pt x="1"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3" name="Google Shape;823;p35"/>
          <p:cNvSpPr txBox="1"/>
          <p:nvPr>
            <p:ph idx="7" type="subTitle"/>
          </p:nvPr>
        </p:nvSpPr>
        <p:spPr>
          <a:xfrm>
            <a:off x="1565313" y="3682963"/>
            <a:ext cx="1461600" cy="248400"/>
          </a:xfrm>
          <a:prstGeom prst="rect">
            <a:avLst/>
          </a:prstGeom>
          <a:solidFill>
            <a:srgbClr val="F6F7E3"/>
          </a:solid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600"/>
              <a:buNone/>
            </a:pPr>
            <a:r>
              <a:rPr lang="es"/>
              <a:t>ARIS TRITAS</a:t>
            </a:r>
            <a:endParaRPr/>
          </a:p>
        </p:txBody>
      </p:sp>
      <p:sp>
        <p:nvSpPr>
          <p:cNvPr id="824" name="Google Shape;824;p35"/>
          <p:cNvSpPr txBox="1"/>
          <p:nvPr>
            <p:ph idx="8" type="subTitle"/>
          </p:nvPr>
        </p:nvSpPr>
        <p:spPr>
          <a:xfrm>
            <a:off x="1124326" y="4053188"/>
            <a:ext cx="2550300" cy="538800"/>
          </a:xfrm>
          <a:prstGeom prst="rect">
            <a:avLst/>
          </a:prstGeom>
          <a:noFill/>
          <a:ln>
            <a:noFill/>
          </a:ln>
        </p:spPr>
        <p:txBody>
          <a:bodyPr anchorCtr="0" anchor="t" bIns="0" lIns="0" spcFirstLastPara="1" rIns="0" wrap="square" tIns="0">
            <a:noAutofit/>
          </a:bodyPr>
          <a:lstStyle/>
          <a:p>
            <a:pPr indent="0" lvl="0" marL="12700" rtl="0" algn="ctr">
              <a:lnSpc>
                <a:spcPct val="103099"/>
              </a:lnSpc>
              <a:spcBef>
                <a:spcPts val="200"/>
              </a:spcBef>
              <a:spcAft>
                <a:spcPts val="0"/>
              </a:spcAft>
              <a:buClr>
                <a:srgbClr val="0A6787"/>
              </a:buClr>
              <a:buSzPts val="600"/>
              <a:buFont typeface="Arial"/>
              <a:buNone/>
            </a:pPr>
            <a:r>
              <a:rPr lang="es">
                <a:solidFill>
                  <a:srgbClr val="126B8F"/>
                </a:solidFill>
              </a:rPr>
              <a:t>MSc in Machine Learning. Data Scientist. CTO of TTROTT.</a:t>
            </a:r>
            <a:endParaRPr/>
          </a:p>
        </p:txBody>
      </p:sp>
      <p:grpSp>
        <p:nvGrpSpPr>
          <p:cNvPr id="825" name="Google Shape;825;p35"/>
          <p:cNvGrpSpPr/>
          <p:nvPr/>
        </p:nvGrpSpPr>
        <p:grpSpPr>
          <a:xfrm>
            <a:off x="2000965" y="2693743"/>
            <a:ext cx="730814" cy="682770"/>
            <a:chOff x="6144664" y="5645183"/>
            <a:chExt cx="2405576" cy="2291174"/>
          </a:xfrm>
        </p:grpSpPr>
        <p:sp>
          <p:nvSpPr>
            <p:cNvPr id="826" name="Google Shape;826;p35"/>
            <p:cNvSpPr/>
            <p:nvPr/>
          </p:nvSpPr>
          <p:spPr>
            <a:xfrm>
              <a:off x="6410332" y="6042986"/>
              <a:ext cx="1809465" cy="1829411"/>
            </a:xfrm>
            <a:custGeom>
              <a:rect b="b" l="l" r="r" t="t"/>
              <a:pathLst>
                <a:path extrusionOk="0" h="29118" w="29118">
                  <a:moveTo>
                    <a:pt x="4669" y="1"/>
                  </a:moveTo>
                  <a:cubicBezTo>
                    <a:pt x="2081" y="1"/>
                    <a:pt x="1" y="2081"/>
                    <a:pt x="1" y="4669"/>
                  </a:cubicBezTo>
                  <a:lnTo>
                    <a:pt x="1" y="21723"/>
                  </a:lnTo>
                  <a:cubicBezTo>
                    <a:pt x="1" y="25790"/>
                    <a:pt x="3282" y="29118"/>
                    <a:pt x="7349" y="29118"/>
                  </a:cubicBezTo>
                  <a:lnTo>
                    <a:pt x="9106" y="29118"/>
                  </a:lnTo>
                  <a:lnTo>
                    <a:pt x="9106" y="29072"/>
                  </a:lnTo>
                  <a:lnTo>
                    <a:pt x="24496" y="29072"/>
                  </a:lnTo>
                  <a:cubicBezTo>
                    <a:pt x="27038" y="29072"/>
                    <a:pt x="29118" y="26992"/>
                    <a:pt x="29118" y="24450"/>
                  </a:cubicBezTo>
                  <a:lnTo>
                    <a:pt x="29118" y="4669"/>
                  </a:lnTo>
                  <a:cubicBezTo>
                    <a:pt x="29118" y="2081"/>
                    <a:pt x="26992" y="1"/>
                    <a:pt x="24404" y="1"/>
                  </a:cubicBezTo>
                  <a:close/>
                </a:path>
              </a:pathLst>
            </a:custGeom>
            <a:solidFill>
              <a:srgbClr val="FFFFFF"/>
            </a:solidFill>
            <a:ln cap="flat" cmpd="sng" w="28875">
              <a:solidFill>
                <a:srgbClr val="0A6787"/>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35"/>
            <p:cNvSpPr/>
            <p:nvPr/>
          </p:nvSpPr>
          <p:spPr>
            <a:xfrm>
              <a:off x="7169839" y="6728292"/>
              <a:ext cx="294605" cy="223603"/>
            </a:xfrm>
            <a:custGeom>
              <a:rect b="b" l="l" r="r" t="t"/>
              <a:pathLst>
                <a:path extrusionOk="0" fill="none" h="3559" w="4715">
                  <a:moveTo>
                    <a:pt x="4714" y="3559"/>
                  </a:moveTo>
                  <a:lnTo>
                    <a:pt x="4714" y="2357"/>
                  </a:lnTo>
                  <a:cubicBezTo>
                    <a:pt x="4714" y="1063"/>
                    <a:pt x="3651" y="0"/>
                    <a:pt x="2357" y="0"/>
                  </a:cubicBezTo>
                  <a:lnTo>
                    <a:pt x="2357" y="0"/>
                  </a:lnTo>
                  <a:cubicBezTo>
                    <a:pt x="1063" y="0"/>
                    <a:pt x="0" y="1063"/>
                    <a:pt x="0" y="2357"/>
                  </a:cubicBezTo>
                  <a:lnTo>
                    <a:pt x="0" y="3559"/>
                  </a:lnTo>
                </a:path>
              </a:pathLst>
            </a:custGeom>
            <a:noFill/>
            <a:ln cap="flat" cmpd="sng" w="9525">
              <a:solidFill>
                <a:srgbClr val="0A6787"/>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35"/>
            <p:cNvSpPr/>
            <p:nvPr/>
          </p:nvSpPr>
          <p:spPr>
            <a:xfrm>
              <a:off x="6710672" y="6728292"/>
              <a:ext cx="288857" cy="223603"/>
            </a:xfrm>
            <a:custGeom>
              <a:rect b="b" l="l" r="r" t="t"/>
              <a:pathLst>
                <a:path extrusionOk="0" h="3559" w="4623">
                  <a:moveTo>
                    <a:pt x="2311" y="0"/>
                  </a:moveTo>
                  <a:cubicBezTo>
                    <a:pt x="1017" y="0"/>
                    <a:pt x="0" y="1063"/>
                    <a:pt x="0" y="2357"/>
                  </a:cubicBezTo>
                  <a:lnTo>
                    <a:pt x="0" y="3559"/>
                  </a:lnTo>
                  <a:lnTo>
                    <a:pt x="4622" y="3559"/>
                  </a:lnTo>
                  <a:lnTo>
                    <a:pt x="4622" y="2357"/>
                  </a:lnTo>
                  <a:cubicBezTo>
                    <a:pt x="4622" y="1063"/>
                    <a:pt x="3605" y="0"/>
                    <a:pt x="2311" y="0"/>
                  </a:cubicBez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35"/>
            <p:cNvSpPr/>
            <p:nvPr/>
          </p:nvSpPr>
          <p:spPr>
            <a:xfrm>
              <a:off x="6710672" y="6728292"/>
              <a:ext cx="288857" cy="223603"/>
            </a:xfrm>
            <a:custGeom>
              <a:rect b="b" l="l" r="r" t="t"/>
              <a:pathLst>
                <a:path extrusionOk="0" fill="none" h="3559" w="4623">
                  <a:moveTo>
                    <a:pt x="4622" y="3559"/>
                  </a:moveTo>
                  <a:lnTo>
                    <a:pt x="4622" y="2357"/>
                  </a:lnTo>
                  <a:cubicBezTo>
                    <a:pt x="4622" y="1063"/>
                    <a:pt x="3605" y="0"/>
                    <a:pt x="2311" y="0"/>
                  </a:cubicBezTo>
                  <a:lnTo>
                    <a:pt x="2311" y="0"/>
                  </a:lnTo>
                  <a:cubicBezTo>
                    <a:pt x="1017" y="0"/>
                    <a:pt x="0" y="1063"/>
                    <a:pt x="0" y="2357"/>
                  </a:cubicBezTo>
                  <a:lnTo>
                    <a:pt x="0" y="3559"/>
                  </a:lnTo>
                </a:path>
              </a:pathLst>
            </a:custGeom>
            <a:noFill/>
            <a:ln cap="flat" cmpd="sng" w="9525">
              <a:solidFill>
                <a:srgbClr val="0A6787"/>
              </a:solidFill>
              <a:prstDash val="solid"/>
              <a:miter lim="4621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35"/>
            <p:cNvSpPr/>
            <p:nvPr/>
          </p:nvSpPr>
          <p:spPr>
            <a:xfrm>
              <a:off x="6393022" y="7198567"/>
              <a:ext cx="1835817" cy="737790"/>
            </a:xfrm>
            <a:custGeom>
              <a:rect b="b" l="l" r="r" t="t"/>
              <a:pathLst>
                <a:path extrusionOk="0" h="10168" w="29118">
                  <a:moveTo>
                    <a:pt x="1" y="0"/>
                  </a:moveTo>
                  <a:lnTo>
                    <a:pt x="1" y="4021"/>
                  </a:lnTo>
                  <a:cubicBezTo>
                    <a:pt x="1" y="7395"/>
                    <a:pt x="2774" y="10168"/>
                    <a:pt x="6147" y="10168"/>
                  </a:cubicBezTo>
                  <a:lnTo>
                    <a:pt x="23895" y="10168"/>
                  </a:lnTo>
                  <a:cubicBezTo>
                    <a:pt x="26760" y="10168"/>
                    <a:pt x="29117" y="7811"/>
                    <a:pt x="29117" y="4945"/>
                  </a:cubicBezTo>
                  <a:lnTo>
                    <a:pt x="29117" y="0"/>
                  </a:ln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35"/>
            <p:cNvSpPr/>
            <p:nvPr/>
          </p:nvSpPr>
          <p:spPr>
            <a:xfrm>
              <a:off x="6144664" y="5645183"/>
              <a:ext cx="2405576" cy="1573892"/>
            </a:xfrm>
            <a:custGeom>
              <a:rect b="b" l="l" r="r" t="t"/>
              <a:pathLst>
                <a:path extrusionOk="0" h="25051" w="38500">
                  <a:moveTo>
                    <a:pt x="6055" y="1"/>
                  </a:moveTo>
                  <a:cubicBezTo>
                    <a:pt x="2728" y="1"/>
                    <a:pt x="1" y="2728"/>
                    <a:pt x="1" y="6102"/>
                  </a:cubicBezTo>
                  <a:lnTo>
                    <a:pt x="1" y="6841"/>
                  </a:lnTo>
                  <a:cubicBezTo>
                    <a:pt x="1" y="10215"/>
                    <a:pt x="2728" y="12896"/>
                    <a:pt x="6055" y="12942"/>
                  </a:cubicBezTo>
                  <a:lnTo>
                    <a:pt x="28009" y="12942"/>
                  </a:lnTo>
                  <a:lnTo>
                    <a:pt x="28009" y="15253"/>
                  </a:lnTo>
                  <a:cubicBezTo>
                    <a:pt x="28009" y="16454"/>
                    <a:pt x="29025" y="17471"/>
                    <a:pt x="30273" y="17471"/>
                  </a:cubicBezTo>
                  <a:lnTo>
                    <a:pt x="30504" y="17471"/>
                  </a:lnTo>
                  <a:cubicBezTo>
                    <a:pt x="31660" y="17471"/>
                    <a:pt x="32630" y="18396"/>
                    <a:pt x="32630" y="19551"/>
                  </a:cubicBezTo>
                  <a:lnTo>
                    <a:pt x="32630" y="22925"/>
                  </a:lnTo>
                  <a:cubicBezTo>
                    <a:pt x="32630" y="24126"/>
                    <a:pt x="31660" y="25051"/>
                    <a:pt x="30504" y="25051"/>
                  </a:cubicBezTo>
                  <a:lnTo>
                    <a:pt x="35265" y="25051"/>
                  </a:lnTo>
                  <a:cubicBezTo>
                    <a:pt x="37021" y="25005"/>
                    <a:pt x="38454" y="23572"/>
                    <a:pt x="38500" y="21816"/>
                  </a:cubicBezTo>
                  <a:lnTo>
                    <a:pt x="38500" y="6102"/>
                  </a:lnTo>
                  <a:cubicBezTo>
                    <a:pt x="38500" y="2728"/>
                    <a:pt x="35773" y="1"/>
                    <a:pt x="32399" y="1"/>
                  </a:cubicBezTo>
                  <a:close/>
                </a:path>
              </a:pathLst>
            </a:custGeom>
            <a:solidFill>
              <a:srgbClr val="0A6787"/>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35"/>
            <p:cNvSpPr/>
            <p:nvPr/>
          </p:nvSpPr>
          <p:spPr>
            <a:xfrm>
              <a:off x="6953220" y="7381550"/>
              <a:ext cx="398576" cy="200420"/>
            </a:xfrm>
            <a:custGeom>
              <a:rect b="b" l="l" r="r" t="t"/>
              <a:pathLst>
                <a:path extrusionOk="0" h="3190" w="6379">
                  <a:moveTo>
                    <a:pt x="1" y="1"/>
                  </a:moveTo>
                  <a:lnTo>
                    <a:pt x="1" y="93"/>
                  </a:lnTo>
                  <a:cubicBezTo>
                    <a:pt x="1" y="463"/>
                    <a:pt x="47" y="833"/>
                    <a:pt x="186" y="1203"/>
                  </a:cubicBezTo>
                  <a:cubicBezTo>
                    <a:pt x="648" y="2404"/>
                    <a:pt x="1803" y="3190"/>
                    <a:pt x="3097" y="3190"/>
                  </a:cubicBezTo>
                  <a:lnTo>
                    <a:pt x="3328" y="3190"/>
                  </a:lnTo>
                  <a:cubicBezTo>
                    <a:pt x="4438" y="3144"/>
                    <a:pt x="5454" y="2589"/>
                    <a:pt x="6009" y="1619"/>
                  </a:cubicBezTo>
                  <a:cubicBezTo>
                    <a:pt x="6240" y="1156"/>
                    <a:pt x="6379" y="602"/>
                    <a:pt x="6379" y="93"/>
                  </a:cubicBezTo>
                  <a:lnTo>
                    <a:pt x="1" y="1"/>
                  </a:lnTo>
                  <a:close/>
                </a:path>
              </a:pathLst>
            </a:custGeom>
            <a:solidFill>
              <a:srgbClr val="FFFFFF"/>
            </a:solidFill>
            <a:ln>
              <a:noFill/>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sp>
        <p:nvSpPr>
          <p:cNvPr id="837" name="Google Shape;837;p36"/>
          <p:cNvSpPr txBox="1"/>
          <p:nvPr>
            <p:ph type="title"/>
          </p:nvPr>
        </p:nvSpPr>
        <p:spPr>
          <a:xfrm>
            <a:off x="2984400" y="1021400"/>
            <a:ext cx="5450400" cy="13224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1100"/>
              <a:buFont typeface="Arial"/>
              <a:buNone/>
            </a:pPr>
            <a:r>
              <a:rPr lang="es"/>
              <a:t>THE INSPIRATION BEHIND </a:t>
            </a:r>
            <a:r>
              <a:rPr lang="es">
                <a:solidFill>
                  <a:srgbClr val="EF6D9C"/>
                </a:solidFill>
              </a:rPr>
              <a:t>GO GREEN!</a:t>
            </a:r>
            <a:endParaRPr/>
          </a:p>
        </p:txBody>
      </p:sp>
      <p:sp>
        <p:nvSpPr>
          <p:cNvPr id="838" name="Google Shape;838;p36"/>
          <p:cNvSpPr txBox="1"/>
          <p:nvPr>
            <p:ph idx="2" type="ctrTitle"/>
          </p:nvPr>
        </p:nvSpPr>
        <p:spPr>
          <a:xfrm>
            <a:off x="2984400" y="2816700"/>
            <a:ext cx="5450400" cy="1641900"/>
          </a:xfrm>
          <a:prstGeom prst="rect">
            <a:avLst/>
          </a:prstGeom>
          <a:noFill/>
          <a:ln>
            <a:noFill/>
          </a:ln>
        </p:spPr>
        <p:txBody>
          <a:bodyPr anchorCtr="0" anchor="t" bIns="0" lIns="0" spcFirstLastPara="1" rIns="0" wrap="square" tIns="0">
            <a:noAutofit/>
          </a:bodyPr>
          <a:lstStyle/>
          <a:p>
            <a:pPr indent="0" lvl="0" marL="0" rtl="0" algn="l">
              <a:lnSpc>
                <a:spcPct val="119180"/>
              </a:lnSpc>
              <a:spcBef>
                <a:spcPts val="0"/>
              </a:spcBef>
              <a:spcAft>
                <a:spcPts val="0"/>
              </a:spcAft>
              <a:buClr>
                <a:schemeClr val="dk1"/>
              </a:buClr>
              <a:buSzPts val="1100"/>
              <a:buFont typeface="Arial"/>
              <a:buNone/>
            </a:pPr>
            <a:r>
              <a:rPr lang="es" sz="1200">
                <a:solidFill>
                  <a:srgbClr val="126B8F"/>
                </a:solidFill>
              </a:rPr>
              <a:t>Especially after the pandemic of COVID-19, our mission is to motivate  people to reconnect with nature, exploring unknown green places with more detailed info about trails routing and special features, and finally enjoy all the benefits that  wellbeing (cognitive, physical and psychological balance) offer to them.</a:t>
            </a:r>
            <a:r>
              <a:rPr lang="es" sz="1400">
                <a:solidFill>
                  <a:srgbClr val="126B8F"/>
                </a:solidFill>
              </a:rPr>
              <a:t> </a:t>
            </a:r>
            <a:endParaRPr sz="1400">
              <a:solidFill>
                <a:srgbClr val="126B8F"/>
              </a:solidFill>
            </a:endParaRPr>
          </a:p>
          <a:p>
            <a:pPr indent="0" lvl="0" marL="0" rtl="0" algn="l">
              <a:lnSpc>
                <a:spcPct val="119180"/>
              </a:lnSpc>
              <a:spcBef>
                <a:spcPts val="0"/>
              </a:spcBef>
              <a:spcAft>
                <a:spcPts val="0"/>
              </a:spcAft>
              <a:buClr>
                <a:schemeClr val="dk1"/>
              </a:buClr>
              <a:buSzPts val="1100"/>
              <a:buFont typeface="Arial"/>
              <a:buNone/>
            </a:pPr>
            <a:r>
              <a:t/>
            </a:r>
            <a:endParaRPr sz="1400">
              <a:solidFill>
                <a:srgbClr val="126B8F"/>
              </a:solidFill>
            </a:endParaRPr>
          </a:p>
          <a:p>
            <a:pPr indent="0" lvl="0" marL="0" rtl="0" algn="l">
              <a:lnSpc>
                <a:spcPct val="119180"/>
              </a:lnSpc>
              <a:spcBef>
                <a:spcPts val="0"/>
              </a:spcBef>
              <a:spcAft>
                <a:spcPts val="0"/>
              </a:spcAft>
              <a:buClr>
                <a:schemeClr val="dk1"/>
              </a:buClr>
              <a:buSzPts val="1100"/>
              <a:buFont typeface="Arial"/>
              <a:buNone/>
            </a:pPr>
            <a:r>
              <a:rPr i="1" lang="es" sz="1600">
                <a:solidFill>
                  <a:srgbClr val="126B8F"/>
                </a:solidFill>
              </a:rPr>
              <a:t>Generating EQO-Q intelligence</a:t>
            </a:r>
            <a:endParaRPr i="1" sz="1600">
              <a:solidFill>
                <a:srgbClr val="126B8F"/>
              </a:solidFill>
            </a:endParaRPr>
          </a:p>
        </p:txBody>
      </p:sp>
      <p:grpSp>
        <p:nvGrpSpPr>
          <p:cNvPr id="839" name="Google Shape;839;p36"/>
          <p:cNvGrpSpPr/>
          <p:nvPr/>
        </p:nvGrpSpPr>
        <p:grpSpPr>
          <a:xfrm>
            <a:off x="0" y="3721"/>
            <a:ext cx="2828337" cy="2959405"/>
            <a:chOff x="0" y="3721"/>
            <a:chExt cx="2828337" cy="2959405"/>
          </a:xfrm>
        </p:grpSpPr>
        <p:sp>
          <p:nvSpPr>
            <p:cNvPr id="840" name="Google Shape;840;p36"/>
            <p:cNvSpPr/>
            <p:nvPr/>
          </p:nvSpPr>
          <p:spPr>
            <a:xfrm>
              <a:off x="0" y="3721"/>
              <a:ext cx="2196986" cy="2320357"/>
            </a:xfrm>
            <a:custGeom>
              <a:rect b="b" l="l" r="r" t="t"/>
              <a:pathLst>
                <a:path extrusionOk="0" h="5099685" w="4828540">
                  <a:moveTo>
                    <a:pt x="4828219" y="5099477"/>
                  </a:moveTo>
                  <a:lnTo>
                    <a:pt x="4812365" y="5050834"/>
                  </a:lnTo>
                  <a:lnTo>
                    <a:pt x="4796234" y="5002358"/>
                  </a:lnTo>
                  <a:lnTo>
                    <a:pt x="4779828" y="4954049"/>
                  </a:lnTo>
                  <a:lnTo>
                    <a:pt x="4763149" y="4905910"/>
                  </a:lnTo>
                  <a:lnTo>
                    <a:pt x="4746196" y="4857939"/>
                  </a:lnTo>
                  <a:lnTo>
                    <a:pt x="4728973" y="4810139"/>
                  </a:lnTo>
                  <a:lnTo>
                    <a:pt x="4711478" y="4762509"/>
                  </a:lnTo>
                  <a:lnTo>
                    <a:pt x="4693715" y="4715049"/>
                  </a:lnTo>
                  <a:lnTo>
                    <a:pt x="4675683" y="4667762"/>
                  </a:lnTo>
                  <a:lnTo>
                    <a:pt x="4657385" y="4620646"/>
                  </a:lnTo>
                  <a:lnTo>
                    <a:pt x="4638820" y="4573703"/>
                  </a:lnTo>
                  <a:lnTo>
                    <a:pt x="4619991" y="4526933"/>
                  </a:lnTo>
                  <a:lnTo>
                    <a:pt x="4600899" y="4480338"/>
                  </a:lnTo>
                  <a:lnTo>
                    <a:pt x="4581544" y="4433916"/>
                  </a:lnTo>
                  <a:lnTo>
                    <a:pt x="4561928" y="4387670"/>
                  </a:lnTo>
                  <a:lnTo>
                    <a:pt x="4542051" y="4341600"/>
                  </a:lnTo>
                  <a:lnTo>
                    <a:pt x="4521916" y="4295706"/>
                  </a:lnTo>
                  <a:lnTo>
                    <a:pt x="4501523" y="4249988"/>
                  </a:lnTo>
                  <a:lnTo>
                    <a:pt x="4480874" y="4204448"/>
                  </a:lnTo>
                  <a:lnTo>
                    <a:pt x="4459969" y="4159087"/>
                  </a:lnTo>
                  <a:lnTo>
                    <a:pt x="4438810" y="4113903"/>
                  </a:lnTo>
                  <a:lnTo>
                    <a:pt x="4417397" y="4068899"/>
                  </a:lnTo>
                  <a:lnTo>
                    <a:pt x="4395733" y="4024075"/>
                  </a:lnTo>
                  <a:lnTo>
                    <a:pt x="4373818" y="3979431"/>
                  </a:lnTo>
                  <a:lnTo>
                    <a:pt x="4351653" y="3934968"/>
                  </a:lnTo>
                  <a:lnTo>
                    <a:pt x="4329239" y="3890687"/>
                  </a:lnTo>
                  <a:lnTo>
                    <a:pt x="4302320" y="3838374"/>
                  </a:lnTo>
                  <a:lnTo>
                    <a:pt x="4275054" y="3786318"/>
                  </a:lnTo>
                  <a:lnTo>
                    <a:pt x="4247443" y="3734521"/>
                  </a:lnTo>
                  <a:lnTo>
                    <a:pt x="4219490" y="3682983"/>
                  </a:lnTo>
                  <a:lnTo>
                    <a:pt x="4191196" y="3631706"/>
                  </a:lnTo>
                  <a:lnTo>
                    <a:pt x="4162564" y="3580691"/>
                  </a:lnTo>
                  <a:lnTo>
                    <a:pt x="4133595" y="3529938"/>
                  </a:lnTo>
                  <a:lnTo>
                    <a:pt x="4104290" y="3479449"/>
                  </a:lnTo>
                  <a:lnTo>
                    <a:pt x="4074653" y="3429224"/>
                  </a:lnTo>
                  <a:lnTo>
                    <a:pt x="4044685" y="3379265"/>
                  </a:lnTo>
                  <a:lnTo>
                    <a:pt x="4014388" y="3329572"/>
                  </a:lnTo>
                  <a:lnTo>
                    <a:pt x="3983763" y="3280146"/>
                  </a:lnTo>
                  <a:lnTo>
                    <a:pt x="3952814" y="3230989"/>
                  </a:lnTo>
                  <a:lnTo>
                    <a:pt x="3921541" y="3182102"/>
                  </a:lnTo>
                  <a:lnTo>
                    <a:pt x="3889946" y="3133485"/>
                  </a:lnTo>
                  <a:lnTo>
                    <a:pt x="3858033" y="3085139"/>
                  </a:lnTo>
                  <a:lnTo>
                    <a:pt x="3825801" y="3037066"/>
                  </a:lnTo>
                  <a:lnTo>
                    <a:pt x="3793255" y="2989266"/>
                  </a:lnTo>
                  <a:lnTo>
                    <a:pt x="3760394" y="2941741"/>
                  </a:lnTo>
                  <a:lnTo>
                    <a:pt x="3727222" y="2894491"/>
                  </a:lnTo>
                  <a:lnTo>
                    <a:pt x="3693740" y="2847517"/>
                  </a:lnTo>
                  <a:lnTo>
                    <a:pt x="3659950" y="2800821"/>
                  </a:lnTo>
                  <a:lnTo>
                    <a:pt x="3625854" y="2754403"/>
                  </a:lnTo>
                  <a:lnTo>
                    <a:pt x="3591455" y="2708264"/>
                  </a:lnTo>
                  <a:lnTo>
                    <a:pt x="3556753" y="2662406"/>
                  </a:lnTo>
                  <a:lnTo>
                    <a:pt x="3521751" y="2616829"/>
                  </a:lnTo>
                  <a:lnTo>
                    <a:pt x="3486451" y="2571534"/>
                  </a:lnTo>
                  <a:lnTo>
                    <a:pt x="3450854" y="2526523"/>
                  </a:lnTo>
                  <a:lnTo>
                    <a:pt x="3414963" y="2481796"/>
                  </a:lnTo>
                  <a:lnTo>
                    <a:pt x="3378780" y="2437354"/>
                  </a:lnTo>
                  <a:lnTo>
                    <a:pt x="3342306" y="2393198"/>
                  </a:lnTo>
                  <a:lnTo>
                    <a:pt x="3305544" y="2349330"/>
                  </a:lnTo>
                  <a:lnTo>
                    <a:pt x="3268495" y="2305750"/>
                  </a:lnTo>
                  <a:lnTo>
                    <a:pt x="3231161" y="2262459"/>
                  </a:lnTo>
                  <a:lnTo>
                    <a:pt x="3193545" y="2219458"/>
                  </a:lnTo>
                  <a:lnTo>
                    <a:pt x="3155648" y="2176749"/>
                  </a:lnTo>
                  <a:lnTo>
                    <a:pt x="3117472" y="2134332"/>
                  </a:lnTo>
                  <a:lnTo>
                    <a:pt x="3079018" y="2092208"/>
                  </a:lnTo>
                  <a:lnTo>
                    <a:pt x="3040290" y="2050378"/>
                  </a:lnTo>
                  <a:lnTo>
                    <a:pt x="3001289" y="2008843"/>
                  </a:lnTo>
                  <a:lnTo>
                    <a:pt x="2962017" y="1967604"/>
                  </a:lnTo>
                  <a:lnTo>
                    <a:pt x="2922475" y="1926663"/>
                  </a:lnTo>
                  <a:lnTo>
                    <a:pt x="2882666" y="1886019"/>
                  </a:lnTo>
                  <a:lnTo>
                    <a:pt x="2842591" y="1845675"/>
                  </a:lnTo>
                  <a:lnTo>
                    <a:pt x="2802253" y="1805631"/>
                  </a:lnTo>
                  <a:lnTo>
                    <a:pt x="2761654" y="1765888"/>
                  </a:lnTo>
                  <a:lnTo>
                    <a:pt x="2720795" y="1726447"/>
                  </a:lnTo>
                  <a:lnTo>
                    <a:pt x="2679678" y="1687309"/>
                  </a:lnTo>
                  <a:lnTo>
                    <a:pt x="2638305" y="1648475"/>
                  </a:lnTo>
                  <a:lnTo>
                    <a:pt x="2596679" y="1609946"/>
                  </a:lnTo>
                  <a:lnTo>
                    <a:pt x="2554801" y="1571723"/>
                  </a:lnTo>
                  <a:lnTo>
                    <a:pt x="2512672" y="1533807"/>
                  </a:lnTo>
                  <a:lnTo>
                    <a:pt x="2470296" y="1496199"/>
                  </a:lnTo>
                  <a:lnTo>
                    <a:pt x="2427674" y="1458901"/>
                  </a:lnTo>
                  <a:lnTo>
                    <a:pt x="2384807" y="1421912"/>
                  </a:lnTo>
                  <a:lnTo>
                    <a:pt x="2341698" y="1385234"/>
                  </a:lnTo>
                  <a:lnTo>
                    <a:pt x="2298349" y="1348868"/>
                  </a:lnTo>
                  <a:lnTo>
                    <a:pt x="2254762" y="1312815"/>
                  </a:lnTo>
                  <a:lnTo>
                    <a:pt x="2210938" y="1277076"/>
                  </a:lnTo>
                  <a:lnTo>
                    <a:pt x="2166879" y="1241652"/>
                  </a:lnTo>
                  <a:lnTo>
                    <a:pt x="2122588" y="1206544"/>
                  </a:lnTo>
                  <a:lnTo>
                    <a:pt x="2078066" y="1171752"/>
                  </a:lnTo>
                  <a:lnTo>
                    <a:pt x="2033316" y="1137279"/>
                  </a:lnTo>
                  <a:lnTo>
                    <a:pt x="1988339" y="1103124"/>
                  </a:lnTo>
                  <a:lnTo>
                    <a:pt x="1943137" y="1069290"/>
                  </a:lnTo>
                  <a:lnTo>
                    <a:pt x="1897711" y="1035776"/>
                  </a:lnTo>
                  <a:lnTo>
                    <a:pt x="1852065" y="1002584"/>
                  </a:lnTo>
                  <a:lnTo>
                    <a:pt x="1806200" y="969715"/>
                  </a:lnTo>
                  <a:lnTo>
                    <a:pt x="1760118" y="937170"/>
                  </a:lnTo>
                  <a:lnTo>
                    <a:pt x="1713820" y="904949"/>
                  </a:lnTo>
                  <a:lnTo>
                    <a:pt x="1667309" y="873054"/>
                  </a:lnTo>
                  <a:lnTo>
                    <a:pt x="1620587" y="841486"/>
                  </a:lnTo>
                  <a:lnTo>
                    <a:pt x="1573655" y="810246"/>
                  </a:lnTo>
                  <a:lnTo>
                    <a:pt x="1526516" y="779335"/>
                  </a:lnTo>
                  <a:lnTo>
                    <a:pt x="1479171" y="748753"/>
                  </a:lnTo>
                  <a:lnTo>
                    <a:pt x="1431623" y="718503"/>
                  </a:lnTo>
                  <a:lnTo>
                    <a:pt x="1383873" y="688583"/>
                  </a:lnTo>
                  <a:lnTo>
                    <a:pt x="1335923" y="658997"/>
                  </a:lnTo>
                  <a:lnTo>
                    <a:pt x="1287775" y="629744"/>
                  </a:lnTo>
                  <a:lnTo>
                    <a:pt x="1239431" y="600826"/>
                  </a:lnTo>
                  <a:lnTo>
                    <a:pt x="1190894" y="572244"/>
                  </a:lnTo>
                  <a:lnTo>
                    <a:pt x="1142164" y="543998"/>
                  </a:lnTo>
                  <a:lnTo>
                    <a:pt x="1093244" y="516090"/>
                  </a:lnTo>
                  <a:lnTo>
                    <a:pt x="1044136" y="488521"/>
                  </a:lnTo>
                  <a:lnTo>
                    <a:pt x="994841" y="461291"/>
                  </a:lnTo>
                  <a:lnTo>
                    <a:pt x="945363" y="434402"/>
                  </a:lnTo>
                  <a:lnTo>
                    <a:pt x="895701" y="407855"/>
                  </a:lnTo>
                  <a:lnTo>
                    <a:pt x="845860" y="381650"/>
                  </a:lnTo>
                  <a:lnTo>
                    <a:pt x="795839" y="355789"/>
                  </a:lnTo>
                  <a:lnTo>
                    <a:pt x="745643" y="330272"/>
                  </a:lnTo>
                  <a:lnTo>
                    <a:pt x="695271" y="305101"/>
                  </a:lnTo>
                  <a:lnTo>
                    <a:pt x="644727" y="280276"/>
                  </a:lnTo>
                  <a:lnTo>
                    <a:pt x="594011" y="255799"/>
                  </a:lnTo>
                  <a:lnTo>
                    <a:pt x="543127" y="231671"/>
                  </a:lnTo>
                  <a:lnTo>
                    <a:pt x="492076" y="207892"/>
                  </a:lnTo>
                  <a:lnTo>
                    <a:pt x="440860" y="184464"/>
                  </a:lnTo>
                  <a:lnTo>
                    <a:pt x="389481" y="161387"/>
                  </a:lnTo>
                  <a:lnTo>
                    <a:pt x="337940" y="138662"/>
                  </a:lnTo>
                  <a:lnTo>
                    <a:pt x="286241" y="116291"/>
                  </a:lnTo>
                  <a:lnTo>
                    <a:pt x="234384" y="94275"/>
                  </a:lnTo>
                  <a:lnTo>
                    <a:pt x="182371" y="72614"/>
                  </a:lnTo>
                  <a:lnTo>
                    <a:pt x="130205" y="51309"/>
                  </a:lnTo>
                  <a:lnTo>
                    <a:pt x="77888" y="30362"/>
                  </a:lnTo>
                  <a:lnTo>
                    <a:pt x="25421" y="9774"/>
                  </a:lnTo>
                  <a:lnTo>
                    <a:pt x="0" y="0"/>
                  </a:lnTo>
                </a:path>
              </a:pathLst>
            </a:custGeom>
            <a:noFill/>
            <a:ln cap="flat" cmpd="sng" w="9525">
              <a:solidFill>
                <a:srgbClr val="126B8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41" name="Google Shape;841;p36"/>
            <p:cNvSpPr/>
            <p:nvPr/>
          </p:nvSpPr>
          <p:spPr>
            <a:xfrm>
              <a:off x="1607828" y="861591"/>
              <a:ext cx="1204817" cy="485683"/>
            </a:xfrm>
            <a:custGeom>
              <a:rect b="b" l="l" r="r" t="t"/>
              <a:pathLst>
                <a:path extrusionOk="0" h="1067435" w="2647950">
                  <a:moveTo>
                    <a:pt x="1200661" y="0"/>
                  </a:moveTo>
                  <a:lnTo>
                    <a:pt x="1155563" y="232"/>
                  </a:lnTo>
                  <a:lnTo>
                    <a:pt x="1110462" y="1511"/>
                  </a:lnTo>
                  <a:lnTo>
                    <a:pt x="1065376" y="3836"/>
                  </a:lnTo>
                  <a:lnTo>
                    <a:pt x="1020325" y="7210"/>
                  </a:lnTo>
                  <a:lnTo>
                    <a:pt x="975329" y="11634"/>
                  </a:lnTo>
                  <a:lnTo>
                    <a:pt x="930407" y="17111"/>
                  </a:lnTo>
                  <a:lnTo>
                    <a:pt x="885577" y="23642"/>
                  </a:lnTo>
                  <a:lnTo>
                    <a:pt x="840861" y="31228"/>
                  </a:lnTo>
                  <a:lnTo>
                    <a:pt x="796276" y="39871"/>
                  </a:lnTo>
                  <a:lnTo>
                    <a:pt x="751842" y="49574"/>
                  </a:lnTo>
                  <a:lnTo>
                    <a:pt x="707580" y="60337"/>
                  </a:lnTo>
                  <a:lnTo>
                    <a:pt x="663507" y="72162"/>
                  </a:lnTo>
                  <a:lnTo>
                    <a:pt x="619643" y="85052"/>
                  </a:lnTo>
                  <a:lnTo>
                    <a:pt x="576009" y="99007"/>
                  </a:lnTo>
                  <a:lnTo>
                    <a:pt x="532623" y="114030"/>
                  </a:lnTo>
                  <a:lnTo>
                    <a:pt x="489504" y="130121"/>
                  </a:lnTo>
                  <a:lnTo>
                    <a:pt x="446672" y="147284"/>
                  </a:lnTo>
                  <a:lnTo>
                    <a:pt x="404146" y="165519"/>
                  </a:lnTo>
                  <a:lnTo>
                    <a:pt x="361946" y="184829"/>
                  </a:lnTo>
                  <a:lnTo>
                    <a:pt x="320091" y="205214"/>
                  </a:lnTo>
                  <a:lnTo>
                    <a:pt x="278601" y="226677"/>
                  </a:lnTo>
                  <a:lnTo>
                    <a:pt x="237494" y="249219"/>
                  </a:lnTo>
                  <a:lnTo>
                    <a:pt x="196791" y="272842"/>
                  </a:lnTo>
                  <a:lnTo>
                    <a:pt x="156510" y="297548"/>
                  </a:lnTo>
                  <a:lnTo>
                    <a:pt x="116671" y="323339"/>
                  </a:lnTo>
                  <a:lnTo>
                    <a:pt x="77293" y="350215"/>
                  </a:lnTo>
                  <a:lnTo>
                    <a:pt x="38396" y="378180"/>
                  </a:lnTo>
                  <a:lnTo>
                    <a:pt x="0" y="407234"/>
                  </a:lnTo>
                  <a:lnTo>
                    <a:pt x="46291" y="456447"/>
                  </a:lnTo>
                  <a:lnTo>
                    <a:pt x="79844" y="491249"/>
                  </a:lnTo>
                  <a:lnTo>
                    <a:pt x="114072" y="525049"/>
                  </a:lnTo>
                  <a:lnTo>
                    <a:pt x="148955" y="557844"/>
                  </a:lnTo>
                  <a:lnTo>
                    <a:pt x="184474" y="589634"/>
                  </a:lnTo>
                  <a:lnTo>
                    <a:pt x="220609" y="620416"/>
                  </a:lnTo>
                  <a:lnTo>
                    <a:pt x="257340" y="650189"/>
                  </a:lnTo>
                  <a:lnTo>
                    <a:pt x="294647" y="678951"/>
                  </a:lnTo>
                  <a:lnTo>
                    <a:pt x="332511" y="706700"/>
                  </a:lnTo>
                  <a:lnTo>
                    <a:pt x="370913" y="733435"/>
                  </a:lnTo>
                  <a:lnTo>
                    <a:pt x="409831" y="759153"/>
                  </a:lnTo>
                  <a:lnTo>
                    <a:pt x="449247" y="783853"/>
                  </a:lnTo>
                  <a:lnTo>
                    <a:pt x="489141" y="807534"/>
                  </a:lnTo>
                  <a:lnTo>
                    <a:pt x="529493" y="830193"/>
                  </a:lnTo>
                  <a:lnTo>
                    <a:pt x="570282" y="851829"/>
                  </a:lnTo>
                  <a:lnTo>
                    <a:pt x="611491" y="872439"/>
                  </a:lnTo>
                  <a:lnTo>
                    <a:pt x="653098" y="892024"/>
                  </a:lnTo>
                  <a:lnTo>
                    <a:pt x="695084" y="910579"/>
                  </a:lnTo>
                  <a:lnTo>
                    <a:pt x="737429" y="928105"/>
                  </a:lnTo>
                  <a:lnTo>
                    <a:pt x="780114" y="944599"/>
                  </a:lnTo>
                  <a:lnTo>
                    <a:pt x="823119" y="960059"/>
                  </a:lnTo>
                  <a:lnTo>
                    <a:pt x="866423" y="974484"/>
                  </a:lnTo>
                  <a:lnTo>
                    <a:pt x="910008" y="987872"/>
                  </a:lnTo>
                  <a:lnTo>
                    <a:pt x="953854" y="1000221"/>
                  </a:lnTo>
                  <a:lnTo>
                    <a:pt x="997940" y="1011529"/>
                  </a:lnTo>
                  <a:lnTo>
                    <a:pt x="1042247" y="1021795"/>
                  </a:lnTo>
                  <a:lnTo>
                    <a:pt x="1086755" y="1031017"/>
                  </a:lnTo>
                  <a:lnTo>
                    <a:pt x="1131445" y="1039193"/>
                  </a:lnTo>
                  <a:lnTo>
                    <a:pt x="1176296" y="1046322"/>
                  </a:lnTo>
                  <a:lnTo>
                    <a:pt x="1221290" y="1052401"/>
                  </a:lnTo>
                  <a:lnTo>
                    <a:pt x="1266406" y="1057429"/>
                  </a:lnTo>
                  <a:lnTo>
                    <a:pt x="1311624" y="1061405"/>
                  </a:lnTo>
                  <a:lnTo>
                    <a:pt x="1356925" y="1064326"/>
                  </a:lnTo>
                  <a:lnTo>
                    <a:pt x="1402289" y="1066191"/>
                  </a:lnTo>
                  <a:lnTo>
                    <a:pt x="1447697" y="1066998"/>
                  </a:lnTo>
                  <a:lnTo>
                    <a:pt x="1493128" y="1066746"/>
                  </a:lnTo>
                  <a:lnTo>
                    <a:pt x="1538562" y="1065432"/>
                  </a:lnTo>
                  <a:lnTo>
                    <a:pt x="1583981" y="1063055"/>
                  </a:lnTo>
                  <a:lnTo>
                    <a:pt x="1629364" y="1059613"/>
                  </a:lnTo>
                  <a:lnTo>
                    <a:pt x="1674691" y="1055104"/>
                  </a:lnTo>
                  <a:lnTo>
                    <a:pt x="1719944" y="1049527"/>
                  </a:lnTo>
                  <a:lnTo>
                    <a:pt x="1765101" y="1042880"/>
                  </a:lnTo>
                  <a:lnTo>
                    <a:pt x="1810143" y="1035161"/>
                  </a:lnTo>
                  <a:lnTo>
                    <a:pt x="1855051" y="1026369"/>
                  </a:lnTo>
                  <a:lnTo>
                    <a:pt x="1899805" y="1016501"/>
                  </a:lnTo>
                  <a:lnTo>
                    <a:pt x="1944385" y="1005556"/>
                  </a:lnTo>
                  <a:lnTo>
                    <a:pt x="1988771" y="993532"/>
                  </a:lnTo>
                  <a:lnTo>
                    <a:pt x="2032944" y="980428"/>
                  </a:lnTo>
                  <a:lnTo>
                    <a:pt x="2076883" y="966242"/>
                  </a:lnTo>
                  <a:lnTo>
                    <a:pt x="2120570" y="950972"/>
                  </a:lnTo>
                  <a:lnTo>
                    <a:pt x="2163984" y="934616"/>
                  </a:lnTo>
                  <a:lnTo>
                    <a:pt x="2207105" y="917172"/>
                  </a:lnTo>
                  <a:lnTo>
                    <a:pt x="2249914" y="898639"/>
                  </a:lnTo>
                  <a:lnTo>
                    <a:pt x="2292391" y="879016"/>
                  </a:lnTo>
                  <a:lnTo>
                    <a:pt x="2334517" y="858299"/>
                  </a:lnTo>
                  <a:lnTo>
                    <a:pt x="2376271" y="836489"/>
                  </a:lnTo>
                  <a:lnTo>
                    <a:pt x="2417634" y="813582"/>
                  </a:lnTo>
                  <a:lnTo>
                    <a:pt x="2458585" y="789577"/>
                  </a:lnTo>
                  <a:lnTo>
                    <a:pt x="2499107" y="764473"/>
                  </a:lnTo>
                  <a:lnTo>
                    <a:pt x="2539177" y="738267"/>
                  </a:lnTo>
                  <a:lnTo>
                    <a:pt x="2578778" y="710958"/>
                  </a:lnTo>
                  <a:lnTo>
                    <a:pt x="2617888" y="682545"/>
                  </a:lnTo>
                  <a:lnTo>
                    <a:pt x="2647343" y="660598"/>
                  </a:lnTo>
                  <a:lnTo>
                    <a:pt x="2626202" y="637258"/>
                  </a:lnTo>
                  <a:lnTo>
                    <a:pt x="2593441" y="601972"/>
                  </a:lnTo>
                  <a:lnTo>
                    <a:pt x="2559997" y="567671"/>
                  </a:lnTo>
                  <a:lnTo>
                    <a:pt x="2525891" y="534358"/>
                  </a:lnTo>
                  <a:lnTo>
                    <a:pt x="2491142" y="502035"/>
                  </a:lnTo>
                  <a:lnTo>
                    <a:pt x="2455769" y="470702"/>
                  </a:lnTo>
                  <a:lnTo>
                    <a:pt x="2419792" y="440362"/>
                  </a:lnTo>
                  <a:lnTo>
                    <a:pt x="2383230" y="411017"/>
                  </a:lnTo>
                  <a:lnTo>
                    <a:pt x="2346102" y="382668"/>
                  </a:lnTo>
                  <a:lnTo>
                    <a:pt x="2308428" y="355317"/>
                  </a:lnTo>
                  <a:lnTo>
                    <a:pt x="2270227" y="328966"/>
                  </a:lnTo>
                  <a:lnTo>
                    <a:pt x="2231519" y="303615"/>
                  </a:lnTo>
                  <a:lnTo>
                    <a:pt x="2192323" y="279268"/>
                  </a:lnTo>
                  <a:lnTo>
                    <a:pt x="2152658" y="255925"/>
                  </a:lnTo>
                  <a:lnTo>
                    <a:pt x="2112544" y="233589"/>
                  </a:lnTo>
                  <a:lnTo>
                    <a:pt x="2071999" y="212261"/>
                  </a:lnTo>
                  <a:lnTo>
                    <a:pt x="2031044" y="191942"/>
                  </a:lnTo>
                  <a:lnTo>
                    <a:pt x="1989698" y="172635"/>
                  </a:lnTo>
                  <a:lnTo>
                    <a:pt x="1947980" y="154341"/>
                  </a:lnTo>
                  <a:lnTo>
                    <a:pt x="1905910" y="137062"/>
                  </a:lnTo>
                  <a:lnTo>
                    <a:pt x="1863507" y="120799"/>
                  </a:lnTo>
                  <a:lnTo>
                    <a:pt x="1820790" y="105555"/>
                  </a:lnTo>
                  <a:lnTo>
                    <a:pt x="1777778" y="91331"/>
                  </a:lnTo>
                  <a:lnTo>
                    <a:pt x="1734492" y="78128"/>
                  </a:lnTo>
                  <a:lnTo>
                    <a:pt x="1690950" y="65949"/>
                  </a:lnTo>
                  <a:lnTo>
                    <a:pt x="1647171" y="54794"/>
                  </a:lnTo>
                  <a:lnTo>
                    <a:pt x="1603176" y="44666"/>
                  </a:lnTo>
                  <a:lnTo>
                    <a:pt x="1558984" y="35567"/>
                  </a:lnTo>
                  <a:lnTo>
                    <a:pt x="1514613" y="27498"/>
                  </a:lnTo>
                  <a:lnTo>
                    <a:pt x="1470084" y="20461"/>
                  </a:lnTo>
                  <a:lnTo>
                    <a:pt x="1425415" y="14457"/>
                  </a:lnTo>
                  <a:lnTo>
                    <a:pt x="1380627" y="9488"/>
                  </a:lnTo>
                  <a:lnTo>
                    <a:pt x="1335738" y="5556"/>
                  </a:lnTo>
                  <a:lnTo>
                    <a:pt x="1290767" y="2663"/>
                  </a:lnTo>
                  <a:lnTo>
                    <a:pt x="1245735" y="810"/>
                  </a:lnTo>
                  <a:lnTo>
                    <a:pt x="1200661" y="0"/>
                  </a:lnTo>
                  <a:close/>
                </a:path>
              </a:pathLst>
            </a:custGeom>
            <a:solidFill>
              <a:srgbClr val="01AF9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42" name="Google Shape;842;p36"/>
            <p:cNvSpPr/>
            <p:nvPr/>
          </p:nvSpPr>
          <p:spPr>
            <a:xfrm>
              <a:off x="987001" y="1019324"/>
              <a:ext cx="388026" cy="908380"/>
            </a:xfrm>
            <a:custGeom>
              <a:rect b="b" l="l" r="r" t="t"/>
              <a:pathLst>
                <a:path extrusionOk="0" h="1996439" w="852805">
                  <a:moveTo>
                    <a:pt x="632836" y="0"/>
                  </a:moveTo>
                  <a:lnTo>
                    <a:pt x="574604" y="43221"/>
                  </a:lnTo>
                  <a:lnTo>
                    <a:pt x="537098" y="73292"/>
                  </a:lnTo>
                  <a:lnTo>
                    <a:pt x="500796" y="104358"/>
                  </a:lnTo>
                  <a:lnTo>
                    <a:pt x="465706" y="136386"/>
                  </a:lnTo>
                  <a:lnTo>
                    <a:pt x="431834" y="169342"/>
                  </a:lnTo>
                  <a:lnTo>
                    <a:pt x="399186" y="203194"/>
                  </a:lnTo>
                  <a:lnTo>
                    <a:pt x="367769" y="237908"/>
                  </a:lnTo>
                  <a:lnTo>
                    <a:pt x="337590" y="273452"/>
                  </a:lnTo>
                  <a:lnTo>
                    <a:pt x="308655" y="309792"/>
                  </a:lnTo>
                  <a:lnTo>
                    <a:pt x="280970" y="346895"/>
                  </a:lnTo>
                  <a:lnTo>
                    <a:pt x="254543" y="384729"/>
                  </a:lnTo>
                  <a:lnTo>
                    <a:pt x="229379" y="423260"/>
                  </a:lnTo>
                  <a:lnTo>
                    <a:pt x="205486" y="462455"/>
                  </a:lnTo>
                  <a:lnTo>
                    <a:pt x="182869" y="502281"/>
                  </a:lnTo>
                  <a:lnTo>
                    <a:pt x="161536" y="542705"/>
                  </a:lnTo>
                  <a:lnTo>
                    <a:pt x="141493" y="583694"/>
                  </a:lnTo>
                  <a:lnTo>
                    <a:pt x="122746" y="625214"/>
                  </a:lnTo>
                  <a:lnTo>
                    <a:pt x="105302" y="667234"/>
                  </a:lnTo>
                  <a:lnTo>
                    <a:pt x="89168" y="709719"/>
                  </a:lnTo>
                  <a:lnTo>
                    <a:pt x="74350" y="752638"/>
                  </a:lnTo>
                  <a:lnTo>
                    <a:pt x="60854" y="795956"/>
                  </a:lnTo>
                  <a:lnTo>
                    <a:pt x="48688" y="839640"/>
                  </a:lnTo>
                  <a:lnTo>
                    <a:pt x="37858" y="883658"/>
                  </a:lnTo>
                  <a:lnTo>
                    <a:pt x="28370" y="927976"/>
                  </a:lnTo>
                  <a:lnTo>
                    <a:pt x="20231" y="972562"/>
                  </a:lnTo>
                  <a:lnTo>
                    <a:pt x="13448" y="1017383"/>
                  </a:lnTo>
                  <a:lnTo>
                    <a:pt x="8026" y="1062404"/>
                  </a:lnTo>
                  <a:lnTo>
                    <a:pt x="3973" y="1107594"/>
                  </a:lnTo>
                  <a:lnTo>
                    <a:pt x="1296" y="1152920"/>
                  </a:lnTo>
                  <a:lnTo>
                    <a:pt x="0" y="1198347"/>
                  </a:lnTo>
                  <a:lnTo>
                    <a:pt x="92" y="1243843"/>
                  </a:lnTo>
                  <a:lnTo>
                    <a:pt x="1579" y="1289376"/>
                  </a:lnTo>
                  <a:lnTo>
                    <a:pt x="4467" y="1334911"/>
                  </a:lnTo>
                  <a:lnTo>
                    <a:pt x="8763" y="1380417"/>
                  </a:lnTo>
                  <a:lnTo>
                    <a:pt x="14474" y="1425859"/>
                  </a:lnTo>
                  <a:lnTo>
                    <a:pt x="21605" y="1471205"/>
                  </a:lnTo>
                  <a:lnTo>
                    <a:pt x="30165" y="1516422"/>
                  </a:lnTo>
                  <a:lnTo>
                    <a:pt x="40158" y="1561476"/>
                  </a:lnTo>
                  <a:lnTo>
                    <a:pt x="51592" y="1606336"/>
                  </a:lnTo>
                  <a:lnTo>
                    <a:pt x="64473" y="1650966"/>
                  </a:lnTo>
                  <a:lnTo>
                    <a:pt x="78808" y="1695336"/>
                  </a:lnTo>
                  <a:lnTo>
                    <a:pt x="94603" y="1739411"/>
                  </a:lnTo>
                  <a:lnTo>
                    <a:pt x="111865" y="1783158"/>
                  </a:lnTo>
                  <a:lnTo>
                    <a:pt x="130601" y="1826545"/>
                  </a:lnTo>
                  <a:lnTo>
                    <a:pt x="150817" y="1869537"/>
                  </a:lnTo>
                  <a:lnTo>
                    <a:pt x="172519" y="1912104"/>
                  </a:lnTo>
                  <a:lnTo>
                    <a:pt x="195714" y="1954210"/>
                  </a:lnTo>
                  <a:lnTo>
                    <a:pt x="220409" y="1995824"/>
                  </a:lnTo>
                  <a:lnTo>
                    <a:pt x="261737" y="1964631"/>
                  </a:lnTo>
                  <a:lnTo>
                    <a:pt x="300431" y="1934430"/>
                  </a:lnTo>
                  <a:lnTo>
                    <a:pt x="337878" y="1903186"/>
                  </a:lnTo>
                  <a:lnTo>
                    <a:pt x="374073" y="1870935"/>
                  </a:lnTo>
                  <a:lnTo>
                    <a:pt x="409007" y="1837712"/>
                  </a:lnTo>
                  <a:lnTo>
                    <a:pt x="442675" y="1803551"/>
                  </a:lnTo>
                  <a:lnTo>
                    <a:pt x="475069" y="1768487"/>
                  </a:lnTo>
                  <a:lnTo>
                    <a:pt x="506182" y="1732554"/>
                  </a:lnTo>
                  <a:lnTo>
                    <a:pt x="536008" y="1695787"/>
                  </a:lnTo>
                  <a:lnTo>
                    <a:pt x="564539" y="1658222"/>
                  </a:lnTo>
                  <a:lnTo>
                    <a:pt x="591769" y="1619893"/>
                  </a:lnTo>
                  <a:lnTo>
                    <a:pt x="617690" y="1580834"/>
                  </a:lnTo>
                  <a:lnTo>
                    <a:pt x="642297" y="1541080"/>
                  </a:lnTo>
                  <a:lnTo>
                    <a:pt x="665581" y="1500667"/>
                  </a:lnTo>
                  <a:lnTo>
                    <a:pt x="687537" y="1459629"/>
                  </a:lnTo>
                  <a:lnTo>
                    <a:pt x="708156" y="1418000"/>
                  </a:lnTo>
                  <a:lnTo>
                    <a:pt x="727433" y="1375815"/>
                  </a:lnTo>
                  <a:lnTo>
                    <a:pt x="745360" y="1333110"/>
                  </a:lnTo>
                  <a:lnTo>
                    <a:pt x="761931" y="1289918"/>
                  </a:lnTo>
                  <a:lnTo>
                    <a:pt x="777138" y="1246275"/>
                  </a:lnTo>
                  <a:lnTo>
                    <a:pt x="790975" y="1202216"/>
                  </a:lnTo>
                  <a:lnTo>
                    <a:pt x="803435" y="1157774"/>
                  </a:lnTo>
                  <a:lnTo>
                    <a:pt x="814510" y="1112986"/>
                  </a:lnTo>
                  <a:lnTo>
                    <a:pt x="824194" y="1067885"/>
                  </a:lnTo>
                  <a:lnTo>
                    <a:pt x="832480" y="1022506"/>
                  </a:lnTo>
                  <a:lnTo>
                    <a:pt x="839362" y="976884"/>
                  </a:lnTo>
                  <a:lnTo>
                    <a:pt x="844831" y="931054"/>
                  </a:lnTo>
                  <a:lnTo>
                    <a:pt x="848882" y="885051"/>
                  </a:lnTo>
                  <a:lnTo>
                    <a:pt x="851508" y="838909"/>
                  </a:lnTo>
                  <a:lnTo>
                    <a:pt x="852700" y="792664"/>
                  </a:lnTo>
                  <a:lnTo>
                    <a:pt x="852454" y="746349"/>
                  </a:lnTo>
                  <a:lnTo>
                    <a:pt x="850761" y="700000"/>
                  </a:lnTo>
                  <a:lnTo>
                    <a:pt x="847615" y="653651"/>
                  </a:lnTo>
                  <a:lnTo>
                    <a:pt x="843009" y="607337"/>
                  </a:lnTo>
                  <a:lnTo>
                    <a:pt x="836936" y="561093"/>
                  </a:lnTo>
                  <a:lnTo>
                    <a:pt x="829388" y="514953"/>
                  </a:lnTo>
                  <a:lnTo>
                    <a:pt x="820361" y="468953"/>
                  </a:lnTo>
                  <a:lnTo>
                    <a:pt x="809845" y="423127"/>
                  </a:lnTo>
                  <a:lnTo>
                    <a:pt x="797835" y="377510"/>
                  </a:lnTo>
                  <a:lnTo>
                    <a:pt x="784323" y="332136"/>
                  </a:lnTo>
                  <a:lnTo>
                    <a:pt x="769303" y="287041"/>
                  </a:lnTo>
                  <a:lnTo>
                    <a:pt x="752767" y="242259"/>
                  </a:lnTo>
                  <a:lnTo>
                    <a:pt x="734710" y="197825"/>
                  </a:lnTo>
                  <a:lnTo>
                    <a:pt x="715123" y="153773"/>
                  </a:lnTo>
                  <a:lnTo>
                    <a:pt x="694000" y="110138"/>
                  </a:lnTo>
                  <a:lnTo>
                    <a:pt x="671334" y="66956"/>
                  </a:lnTo>
                  <a:lnTo>
                    <a:pt x="647118" y="24261"/>
                  </a:lnTo>
                  <a:lnTo>
                    <a:pt x="632836" y="0"/>
                  </a:lnTo>
                  <a:close/>
                </a:path>
              </a:pathLst>
            </a:custGeom>
            <a:solidFill>
              <a:srgbClr val="01AF9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43" name="Google Shape;843;p36"/>
            <p:cNvSpPr/>
            <p:nvPr/>
          </p:nvSpPr>
          <p:spPr>
            <a:xfrm>
              <a:off x="1462451" y="1026500"/>
              <a:ext cx="935828" cy="107480"/>
            </a:xfrm>
            <a:custGeom>
              <a:rect b="b" l="l" r="r" t="t"/>
              <a:pathLst>
                <a:path extrusionOk="0" h="236219" w="2056764">
                  <a:moveTo>
                    <a:pt x="0" y="0"/>
                  </a:moveTo>
                  <a:lnTo>
                    <a:pt x="2056356" y="236181"/>
                  </a:lnTo>
                </a:path>
              </a:pathLst>
            </a:custGeom>
            <a:noFill/>
            <a:ln cap="flat" cmpd="sng" w="9525">
              <a:solidFill>
                <a:srgbClr val="126B8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44" name="Google Shape;844;p36"/>
            <p:cNvSpPr/>
            <p:nvPr/>
          </p:nvSpPr>
          <p:spPr>
            <a:xfrm>
              <a:off x="1133803" y="861573"/>
              <a:ext cx="178844" cy="693420"/>
            </a:xfrm>
            <a:custGeom>
              <a:rect b="b" l="l" r="r" t="t"/>
              <a:pathLst>
                <a:path extrusionOk="0" h="1524000" w="393064">
                  <a:moveTo>
                    <a:pt x="392951" y="0"/>
                  </a:moveTo>
                  <a:lnTo>
                    <a:pt x="0" y="1523660"/>
                  </a:lnTo>
                </a:path>
              </a:pathLst>
            </a:custGeom>
            <a:noFill/>
            <a:ln cap="flat" cmpd="sng" w="9525">
              <a:solidFill>
                <a:srgbClr val="126B8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45" name="Google Shape;845;p36"/>
            <p:cNvSpPr/>
            <p:nvPr/>
          </p:nvSpPr>
          <p:spPr>
            <a:xfrm>
              <a:off x="1564290" y="1699079"/>
              <a:ext cx="1264047" cy="1264047"/>
            </a:xfrm>
            <a:custGeom>
              <a:rect b="b" l="l" r="r" t="t"/>
              <a:pathLst>
                <a:path extrusionOk="0" h="2778125" w="2778125">
                  <a:moveTo>
                    <a:pt x="1372494" y="0"/>
                  </a:moveTo>
                  <a:lnTo>
                    <a:pt x="1325431" y="1408"/>
                  </a:lnTo>
                  <a:lnTo>
                    <a:pt x="1278121" y="4423"/>
                  </a:lnTo>
                  <a:lnTo>
                    <a:pt x="1230590" y="9067"/>
                  </a:lnTo>
                  <a:lnTo>
                    <a:pt x="1183244" y="15312"/>
                  </a:lnTo>
                  <a:lnTo>
                    <a:pt x="1136480" y="23093"/>
                  </a:lnTo>
                  <a:lnTo>
                    <a:pt x="1090322" y="32383"/>
                  </a:lnTo>
                  <a:lnTo>
                    <a:pt x="1044793" y="43153"/>
                  </a:lnTo>
                  <a:lnTo>
                    <a:pt x="999915" y="55374"/>
                  </a:lnTo>
                  <a:lnTo>
                    <a:pt x="955712" y="69018"/>
                  </a:lnTo>
                  <a:lnTo>
                    <a:pt x="912205" y="84055"/>
                  </a:lnTo>
                  <a:lnTo>
                    <a:pt x="869418" y="100458"/>
                  </a:lnTo>
                  <a:lnTo>
                    <a:pt x="827373" y="118197"/>
                  </a:lnTo>
                  <a:lnTo>
                    <a:pt x="786094" y="137244"/>
                  </a:lnTo>
                  <a:lnTo>
                    <a:pt x="745602" y="157570"/>
                  </a:lnTo>
                  <a:lnTo>
                    <a:pt x="705920" y="179148"/>
                  </a:lnTo>
                  <a:lnTo>
                    <a:pt x="667072" y="201947"/>
                  </a:lnTo>
                  <a:lnTo>
                    <a:pt x="629080" y="225939"/>
                  </a:lnTo>
                  <a:lnTo>
                    <a:pt x="591967" y="251097"/>
                  </a:lnTo>
                  <a:lnTo>
                    <a:pt x="555755" y="277390"/>
                  </a:lnTo>
                  <a:lnTo>
                    <a:pt x="520468" y="304791"/>
                  </a:lnTo>
                  <a:lnTo>
                    <a:pt x="486128" y="333271"/>
                  </a:lnTo>
                  <a:lnTo>
                    <a:pt x="452757" y="362801"/>
                  </a:lnTo>
                  <a:lnTo>
                    <a:pt x="420379" y="393353"/>
                  </a:lnTo>
                  <a:lnTo>
                    <a:pt x="389016" y="424898"/>
                  </a:lnTo>
                  <a:lnTo>
                    <a:pt x="358691" y="457407"/>
                  </a:lnTo>
                  <a:lnTo>
                    <a:pt x="329426" y="490852"/>
                  </a:lnTo>
                  <a:lnTo>
                    <a:pt x="301246" y="525203"/>
                  </a:lnTo>
                  <a:lnTo>
                    <a:pt x="274171" y="560434"/>
                  </a:lnTo>
                  <a:lnTo>
                    <a:pt x="248225" y="596514"/>
                  </a:lnTo>
                  <a:lnTo>
                    <a:pt x="223431" y="633415"/>
                  </a:lnTo>
                  <a:lnTo>
                    <a:pt x="199812" y="671108"/>
                  </a:lnTo>
                  <a:lnTo>
                    <a:pt x="177389" y="709566"/>
                  </a:lnTo>
                  <a:lnTo>
                    <a:pt x="156187" y="748758"/>
                  </a:lnTo>
                  <a:lnTo>
                    <a:pt x="136227" y="788658"/>
                  </a:lnTo>
                  <a:lnTo>
                    <a:pt x="117532" y="829235"/>
                  </a:lnTo>
                  <a:lnTo>
                    <a:pt x="100126" y="870461"/>
                  </a:lnTo>
                  <a:lnTo>
                    <a:pt x="84030" y="912308"/>
                  </a:lnTo>
                  <a:lnTo>
                    <a:pt x="69268" y="954748"/>
                  </a:lnTo>
                  <a:lnTo>
                    <a:pt x="55863" y="997750"/>
                  </a:lnTo>
                  <a:lnTo>
                    <a:pt x="43836" y="1041288"/>
                  </a:lnTo>
                  <a:lnTo>
                    <a:pt x="33211" y="1085331"/>
                  </a:lnTo>
                  <a:lnTo>
                    <a:pt x="24011" y="1129852"/>
                  </a:lnTo>
                  <a:lnTo>
                    <a:pt x="16258" y="1174822"/>
                  </a:lnTo>
                  <a:lnTo>
                    <a:pt x="9975" y="1220212"/>
                  </a:lnTo>
                  <a:lnTo>
                    <a:pt x="5185" y="1265994"/>
                  </a:lnTo>
                  <a:lnTo>
                    <a:pt x="1911" y="1312138"/>
                  </a:lnTo>
                  <a:lnTo>
                    <a:pt x="175" y="1358617"/>
                  </a:lnTo>
                  <a:lnTo>
                    <a:pt x="0" y="1405402"/>
                  </a:lnTo>
                  <a:lnTo>
                    <a:pt x="1408" y="1452463"/>
                  </a:lnTo>
                  <a:lnTo>
                    <a:pt x="4423" y="1499773"/>
                  </a:lnTo>
                  <a:lnTo>
                    <a:pt x="9067" y="1547303"/>
                  </a:lnTo>
                  <a:lnTo>
                    <a:pt x="15312" y="1594650"/>
                  </a:lnTo>
                  <a:lnTo>
                    <a:pt x="23093" y="1641414"/>
                  </a:lnTo>
                  <a:lnTo>
                    <a:pt x="32383" y="1687571"/>
                  </a:lnTo>
                  <a:lnTo>
                    <a:pt x="43153" y="1733100"/>
                  </a:lnTo>
                  <a:lnTo>
                    <a:pt x="55374" y="1777978"/>
                  </a:lnTo>
                  <a:lnTo>
                    <a:pt x="69018" y="1822182"/>
                  </a:lnTo>
                  <a:lnTo>
                    <a:pt x="84055" y="1865688"/>
                  </a:lnTo>
                  <a:lnTo>
                    <a:pt x="100458" y="1908476"/>
                  </a:lnTo>
                  <a:lnTo>
                    <a:pt x="118197" y="1950520"/>
                  </a:lnTo>
                  <a:lnTo>
                    <a:pt x="137244" y="1991800"/>
                  </a:lnTo>
                  <a:lnTo>
                    <a:pt x="157571" y="2032292"/>
                  </a:lnTo>
                  <a:lnTo>
                    <a:pt x="179148" y="2071973"/>
                  </a:lnTo>
                  <a:lnTo>
                    <a:pt x="201947" y="2110821"/>
                  </a:lnTo>
                  <a:lnTo>
                    <a:pt x="225940" y="2148813"/>
                  </a:lnTo>
                  <a:lnTo>
                    <a:pt x="251097" y="2185927"/>
                  </a:lnTo>
                  <a:lnTo>
                    <a:pt x="277391" y="2222138"/>
                  </a:lnTo>
                  <a:lnTo>
                    <a:pt x="304792" y="2257426"/>
                  </a:lnTo>
                  <a:lnTo>
                    <a:pt x="333272" y="2291766"/>
                  </a:lnTo>
                  <a:lnTo>
                    <a:pt x="362802" y="2325137"/>
                  </a:lnTo>
                  <a:lnTo>
                    <a:pt x="393354" y="2357515"/>
                  </a:lnTo>
                  <a:lnTo>
                    <a:pt x="424899" y="2388878"/>
                  </a:lnTo>
                  <a:lnTo>
                    <a:pt x="457408" y="2419203"/>
                  </a:lnTo>
                  <a:lnTo>
                    <a:pt x="490853" y="2448467"/>
                  </a:lnTo>
                  <a:lnTo>
                    <a:pt x="525205" y="2476648"/>
                  </a:lnTo>
                  <a:lnTo>
                    <a:pt x="560435" y="2503723"/>
                  </a:lnTo>
                  <a:lnTo>
                    <a:pt x="596515" y="2529668"/>
                  </a:lnTo>
                  <a:lnTo>
                    <a:pt x="633416" y="2554462"/>
                  </a:lnTo>
                  <a:lnTo>
                    <a:pt x="671110" y="2578082"/>
                  </a:lnTo>
                  <a:lnTo>
                    <a:pt x="709568" y="2600504"/>
                  </a:lnTo>
                  <a:lnTo>
                    <a:pt x="748761" y="2621707"/>
                  </a:lnTo>
                  <a:lnTo>
                    <a:pt x="788660" y="2641667"/>
                  </a:lnTo>
                  <a:lnTo>
                    <a:pt x="829238" y="2660361"/>
                  </a:lnTo>
                  <a:lnTo>
                    <a:pt x="870465" y="2677768"/>
                  </a:lnTo>
                  <a:lnTo>
                    <a:pt x="912312" y="2693863"/>
                  </a:lnTo>
                  <a:lnTo>
                    <a:pt x="954752" y="2708625"/>
                  </a:lnTo>
                  <a:lnTo>
                    <a:pt x="997755" y="2722031"/>
                  </a:lnTo>
                  <a:lnTo>
                    <a:pt x="1041292" y="2734058"/>
                  </a:lnTo>
                  <a:lnTo>
                    <a:pt x="1085336" y="2744682"/>
                  </a:lnTo>
                  <a:lnTo>
                    <a:pt x="1129858" y="2753882"/>
                  </a:lnTo>
                  <a:lnTo>
                    <a:pt x="1174828" y="2761635"/>
                  </a:lnTo>
                  <a:lnTo>
                    <a:pt x="1220219" y="2767918"/>
                  </a:lnTo>
                  <a:lnTo>
                    <a:pt x="1266001" y="2772708"/>
                  </a:lnTo>
                  <a:lnTo>
                    <a:pt x="1312146" y="2775983"/>
                  </a:lnTo>
                  <a:lnTo>
                    <a:pt x="1358625" y="2777719"/>
                  </a:lnTo>
                  <a:lnTo>
                    <a:pt x="1405410" y="2777894"/>
                  </a:lnTo>
                  <a:lnTo>
                    <a:pt x="1452473" y="2776486"/>
                  </a:lnTo>
                  <a:lnTo>
                    <a:pt x="1499783" y="2773470"/>
                  </a:lnTo>
                  <a:lnTo>
                    <a:pt x="1547314" y="2768826"/>
                  </a:lnTo>
                  <a:lnTo>
                    <a:pt x="1594660" y="2762582"/>
                  </a:lnTo>
                  <a:lnTo>
                    <a:pt x="1641423" y="2754801"/>
                  </a:lnTo>
                  <a:lnTo>
                    <a:pt x="1687580" y="2745512"/>
                  </a:lnTo>
                  <a:lnTo>
                    <a:pt x="1733108" y="2734742"/>
                  </a:lnTo>
                  <a:lnTo>
                    <a:pt x="1777986" y="2722522"/>
                  </a:lnTo>
                  <a:lnTo>
                    <a:pt x="1822189" y="2708879"/>
                  </a:lnTo>
                  <a:lnTo>
                    <a:pt x="1865695" y="2693842"/>
                  </a:lnTo>
                  <a:lnTo>
                    <a:pt x="1908482" y="2677440"/>
                  </a:lnTo>
                  <a:lnTo>
                    <a:pt x="1950526" y="2659701"/>
                  </a:lnTo>
                  <a:lnTo>
                    <a:pt x="1991805" y="2640654"/>
                  </a:lnTo>
                  <a:lnTo>
                    <a:pt x="2032297" y="2620327"/>
                  </a:lnTo>
                  <a:lnTo>
                    <a:pt x="2071978" y="2598750"/>
                  </a:lnTo>
                  <a:lnTo>
                    <a:pt x="2110825" y="2575951"/>
                  </a:lnTo>
                  <a:lnTo>
                    <a:pt x="2148817" y="2551959"/>
                  </a:lnTo>
                  <a:lnTo>
                    <a:pt x="2185930" y="2526801"/>
                  </a:lnTo>
                  <a:lnTo>
                    <a:pt x="2222141" y="2500508"/>
                  </a:lnTo>
                  <a:lnTo>
                    <a:pt x="2257428" y="2473107"/>
                  </a:lnTo>
                  <a:lnTo>
                    <a:pt x="2291769" y="2444627"/>
                  </a:lnTo>
                  <a:lnTo>
                    <a:pt x="2325139" y="2415097"/>
                  </a:lnTo>
                  <a:lnTo>
                    <a:pt x="2357517" y="2384545"/>
                  </a:lnTo>
                  <a:lnTo>
                    <a:pt x="2388880" y="2353000"/>
                  </a:lnTo>
                  <a:lnTo>
                    <a:pt x="2419205" y="2320491"/>
                  </a:lnTo>
                  <a:lnTo>
                    <a:pt x="2448469" y="2287046"/>
                  </a:lnTo>
                  <a:lnTo>
                    <a:pt x="2476649" y="2252694"/>
                  </a:lnTo>
                  <a:lnTo>
                    <a:pt x="2503724" y="2217464"/>
                  </a:lnTo>
                  <a:lnTo>
                    <a:pt x="2529669" y="2181384"/>
                  </a:lnTo>
                  <a:lnTo>
                    <a:pt x="2554463" y="2144482"/>
                  </a:lnTo>
                  <a:lnTo>
                    <a:pt x="2578083" y="2106789"/>
                  </a:lnTo>
                  <a:lnTo>
                    <a:pt x="2600505" y="2068331"/>
                  </a:lnTo>
                  <a:lnTo>
                    <a:pt x="2621708" y="2029138"/>
                  </a:lnTo>
                  <a:lnTo>
                    <a:pt x="2641667" y="1989239"/>
                  </a:lnTo>
                  <a:lnTo>
                    <a:pt x="2660362" y="1948661"/>
                  </a:lnTo>
                  <a:lnTo>
                    <a:pt x="2677768" y="1907434"/>
                  </a:lnTo>
                  <a:lnTo>
                    <a:pt x="2693864" y="1865587"/>
                  </a:lnTo>
                  <a:lnTo>
                    <a:pt x="2708626" y="1823148"/>
                  </a:lnTo>
                  <a:lnTo>
                    <a:pt x="2722031" y="1780145"/>
                  </a:lnTo>
                  <a:lnTo>
                    <a:pt x="2734058" y="1736607"/>
                  </a:lnTo>
                  <a:lnTo>
                    <a:pt x="2744682" y="1692563"/>
                  </a:lnTo>
                  <a:lnTo>
                    <a:pt x="2753883" y="1648042"/>
                  </a:lnTo>
                  <a:lnTo>
                    <a:pt x="2761635" y="1603072"/>
                  </a:lnTo>
                  <a:lnTo>
                    <a:pt x="2767918" y="1557682"/>
                  </a:lnTo>
                  <a:lnTo>
                    <a:pt x="2772708" y="1511900"/>
                  </a:lnTo>
                  <a:lnTo>
                    <a:pt x="2775983" y="1465756"/>
                  </a:lnTo>
                  <a:lnTo>
                    <a:pt x="2777719" y="1419276"/>
                  </a:lnTo>
                  <a:lnTo>
                    <a:pt x="2777894" y="1372492"/>
                  </a:lnTo>
                  <a:lnTo>
                    <a:pt x="2776486" y="1325430"/>
                  </a:lnTo>
                  <a:lnTo>
                    <a:pt x="2773470" y="1278120"/>
                  </a:lnTo>
                  <a:lnTo>
                    <a:pt x="2768826" y="1230590"/>
                  </a:lnTo>
                  <a:lnTo>
                    <a:pt x="2762582" y="1183244"/>
                  </a:lnTo>
                  <a:lnTo>
                    <a:pt x="2754801" y="1136480"/>
                  </a:lnTo>
                  <a:lnTo>
                    <a:pt x="2745512" y="1090322"/>
                  </a:lnTo>
                  <a:lnTo>
                    <a:pt x="2734743" y="1044793"/>
                  </a:lnTo>
                  <a:lnTo>
                    <a:pt x="2722522" y="999915"/>
                  </a:lnTo>
                  <a:lnTo>
                    <a:pt x="2708879" y="955712"/>
                  </a:lnTo>
                  <a:lnTo>
                    <a:pt x="2693842" y="912205"/>
                  </a:lnTo>
                  <a:lnTo>
                    <a:pt x="2677440" y="869418"/>
                  </a:lnTo>
                  <a:lnTo>
                    <a:pt x="2659702" y="827373"/>
                  </a:lnTo>
                  <a:lnTo>
                    <a:pt x="2640655" y="786094"/>
                  </a:lnTo>
                  <a:lnTo>
                    <a:pt x="2620329" y="745602"/>
                  </a:lnTo>
                  <a:lnTo>
                    <a:pt x="2598752" y="705920"/>
                  </a:lnTo>
                  <a:lnTo>
                    <a:pt x="2575953" y="667072"/>
                  </a:lnTo>
                  <a:lnTo>
                    <a:pt x="2551961" y="629080"/>
                  </a:lnTo>
                  <a:lnTo>
                    <a:pt x="2526803" y="591967"/>
                  </a:lnTo>
                  <a:lnTo>
                    <a:pt x="2500510" y="555755"/>
                  </a:lnTo>
                  <a:lnTo>
                    <a:pt x="2473109" y="520468"/>
                  </a:lnTo>
                  <a:lnTo>
                    <a:pt x="2444630" y="486128"/>
                  </a:lnTo>
                  <a:lnTo>
                    <a:pt x="2415100" y="452757"/>
                  </a:lnTo>
                  <a:lnTo>
                    <a:pt x="2384548" y="420379"/>
                  </a:lnTo>
                  <a:lnTo>
                    <a:pt x="2353003" y="389016"/>
                  </a:lnTo>
                  <a:lnTo>
                    <a:pt x="2320494" y="358691"/>
                  </a:lnTo>
                  <a:lnTo>
                    <a:pt x="2287050" y="329426"/>
                  </a:lnTo>
                  <a:lnTo>
                    <a:pt x="2252698" y="301246"/>
                  </a:lnTo>
                  <a:lnTo>
                    <a:pt x="2217468" y="274171"/>
                  </a:lnTo>
                  <a:lnTo>
                    <a:pt x="2181388" y="248225"/>
                  </a:lnTo>
                  <a:lnTo>
                    <a:pt x="2144487" y="223431"/>
                  </a:lnTo>
                  <a:lnTo>
                    <a:pt x="2106793" y="199812"/>
                  </a:lnTo>
                  <a:lnTo>
                    <a:pt x="2068335" y="177389"/>
                  </a:lnTo>
                  <a:lnTo>
                    <a:pt x="2029143" y="156187"/>
                  </a:lnTo>
                  <a:lnTo>
                    <a:pt x="1989243" y="136227"/>
                  </a:lnTo>
                  <a:lnTo>
                    <a:pt x="1948666" y="117532"/>
                  </a:lnTo>
                  <a:lnTo>
                    <a:pt x="1907439" y="100126"/>
                  </a:lnTo>
                  <a:lnTo>
                    <a:pt x="1865592" y="84030"/>
                  </a:lnTo>
                  <a:lnTo>
                    <a:pt x="1823152" y="69268"/>
                  </a:lnTo>
                  <a:lnTo>
                    <a:pt x="1780149" y="55863"/>
                  </a:lnTo>
                  <a:lnTo>
                    <a:pt x="1736611" y="43836"/>
                  </a:lnTo>
                  <a:lnTo>
                    <a:pt x="1692568" y="33211"/>
                  </a:lnTo>
                  <a:lnTo>
                    <a:pt x="1648046" y="24011"/>
                  </a:lnTo>
                  <a:lnTo>
                    <a:pt x="1603076" y="16258"/>
                  </a:lnTo>
                  <a:lnTo>
                    <a:pt x="1557685" y="9975"/>
                  </a:lnTo>
                  <a:lnTo>
                    <a:pt x="1511903" y="5185"/>
                  </a:lnTo>
                  <a:lnTo>
                    <a:pt x="1465758" y="1911"/>
                  </a:lnTo>
                  <a:lnTo>
                    <a:pt x="1419279" y="175"/>
                  </a:lnTo>
                  <a:lnTo>
                    <a:pt x="1372494" y="0"/>
                  </a:lnTo>
                  <a:close/>
                </a:path>
              </a:pathLst>
            </a:custGeom>
            <a:solidFill>
              <a:srgbClr val="01AF9B"/>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46" name="Google Shape;846;p36"/>
            <p:cNvSpPr/>
            <p:nvPr/>
          </p:nvSpPr>
          <p:spPr>
            <a:xfrm>
              <a:off x="1963819" y="2016801"/>
              <a:ext cx="490306" cy="219583"/>
            </a:xfrm>
            <a:custGeom>
              <a:rect b="b" l="l" r="r" t="t"/>
              <a:pathLst>
                <a:path extrusionOk="0" h="482600" w="1077595">
                  <a:moveTo>
                    <a:pt x="676115" y="423976"/>
                  </a:moveTo>
                  <a:lnTo>
                    <a:pt x="657109" y="434366"/>
                  </a:lnTo>
                  <a:lnTo>
                    <a:pt x="622331" y="450767"/>
                  </a:lnTo>
                  <a:lnTo>
                    <a:pt x="596192" y="468364"/>
                  </a:lnTo>
                  <a:lnTo>
                    <a:pt x="603102" y="482341"/>
                  </a:lnTo>
                  <a:lnTo>
                    <a:pt x="652460" y="482341"/>
                  </a:lnTo>
                  <a:lnTo>
                    <a:pt x="761050" y="482341"/>
                  </a:lnTo>
                  <a:lnTo>
                    <a:pt x="869639" y="482341"/>
                  </a:lnTo>
                  <a:lnTo>
                    <a:pt x="918998" y="482341"/>
                  </a:lnTo>
                  <a:lnTo>
                    <a:pt x="1077139" y="233375"/>
                  </a:lnTo>
                  <a:lnTo>
                    <a:pt x="1069152" y="220366"/>
                  </a:lnTo>
                  <a:lnTo>
                    <a:pt x="1038696" y="232345"/>
                  </a:lnTo>
                  <a:lnTo>
                    <a:pt x="1004391" y="251982"/>
                  </a:lnTo>
                  <a:lnTo>
                    <a:pt x="984860" y="261950"/>
                  </a:lnTo>
                  <a:lnTo>
                    <a:pt x="962263" y="228070"/>
                  </a:lnTo>
                  <a:lnTo>
                    <a:pt x="935135" y="182884"/>
                  </a:lnTo>
                  <a:lnTo>
                    <a:pt x="904709" y="133121"/>
                  </a:lnTo>
                  <a:lnTo>
                    <a:pt x="872215" y="85512"/>
                  </a:lnTo>
                  <a:lnTo>
                    <a:pt x="838886" y="46787"/>
                  </a:lnTo>
                  <a:lnTo>
                    <a:pt x="805954" y="23674"/>
                  </a:lnTo>
                  <a:lnTo>
                    <a:pt x="739350" y="6229"/>
                  </a:lnTo>
                  <a:lnTo>
                    <a:pt x="686440" y="2106"/>
                  </a:lnTo>
                  <a:lnTo>
                    <a:pt x="625530" y="234"/>
                  </a:lnTo>
                  <a:lnTo>
                    <a:pt x="560425" y="0"/>
                  </a:lnTo>
                  <a:lnTo>
                    <a:pt x="494928" y="790"/>
                  </a:lnTo>
                  <a:lnTo>
                    <a:pt x="432844" y="1994"/>
                  </a:lnTo>
                  <a:lnTo>
                    <a:pt x="377977" y="2998"/>
                  </a:lnTo>
                  <a:lnTo>
                    <a:pt x="334131" y="3190"/>
                  </a:lnTo>
                  <a:lnTo>
                    <a:pt x="305111" y="1958"/>
                  </a:lnTo>
                  <a:lnTo>
                    <a:pt x="262434" y="4297"/>
                  </a:lnTo>
                  <a:lnTo>
                    <a:pt x="223194" y="19984"/>
                  </a:lnTo>
                  <a:lnTo>
                    <a:pt x="187116" y="46471"/>
                  </a:lnTo>
                  <a:lnTo>
                    <a:pt x="153925" y="81210"/>
                  </a:lnTo>
                  <a:lnTo>
                    <a:pt x="123345" y="121654"/>
                  </a:lnTo>
                  <a:lnTo>
                    <a:pt x="95102" y="165255"/>
                  </a:lnTo>
                  <a:lnTo>
                    <a:pt x="68921" y="209466"/>
                  </a:lnTo>
                  <a:lnTo>
                    <a:pt x="44527" y="251740"/>
                  </a:lnTo>
                  <a:lnTo>
                    <a:pt x="21645" y="289528"/>
                  </a:lnTo>
                  <a:lnTo>
                    <a:pt x="0" y="320283"/>
                  </a:lnTo>
                  <a:lnTo>
                    <a:pt x="308796" y="482351"/>
                  </a:lnTo>
                  <a:lnTo>
                    <a:pt x="510979" y="164068"/>
                  </a:lnTo>
                  <a:lnTo>
                    <a:pt x="676115" y="42397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47" name="Google Shape;847;p36"/>
            <p:cNvSpPr/>
            <p:nvPr/>
          </p:nvSpPr>
          <p:spPr>
            <a:xfrm>
              <a:off x="2196227" y="2236183"/>
              <a:ext cx="358845" cy="406806"/>
            </a:xfrm>
            <a:custGeom>
              <a:rect b="b" l="l" r="r" t="t"/>
              <a:pathLst>
                <a:path extrusionOk="0" h="894079" w="788670">
                  <a:moveTo>
                    <a:pt x="763924" y="400385"/>
                  </a:moveTo>
                  <a:lnTo>
                    <a:pt x="783436" y="363983"/>
                  </a:lnTo>
                  <a:lnTo>
                    <a:pt x="788093" y="323981"/>
                  </a:lnTo>
                  <a:lnTo>
                    <a:pt x="780588" y="281425"/>
                  </a:lnTo>
                  <a:lnTo>
                    <a:pt x="763616" y="237363"/>
                  </a:lnTo>
                  <a:lnTo>
                    <a:pt x="739871" y="192842"/>
                  </a:lnTo>
                  <a:lnTo>
                    <a:pt x="712047" y="148909"/>
                  </a:lnTo>
                  <a:lnTo>
                    <a:pt x="682838" y="106611"/>
                  </a:lnTo>
                  <a:lnTo>
                    <a:pt x="654939" y="66995"/>
                  </a:lnTo>
                  <a:lnTo>
                    <a:pt x="631043" y="31109"/>
                  </a:lnTo>
                  <a:lnTo>
                    <a:pt x="613845" y="0"/>
                  </a:lnTo>
                  <a:lnTo>
                    <a:pt x="305058" y="162068"/>
                  </a:lnTo>
                  <a:lnTo>
                    <a:pt x="507167" y="480383"/>
                  </a:lnTo>
                  <a:lnTo>
                    <a:pt x="176978" y="480414"/>
                  </a:lnTo>
                  <a:lnTo>
                    <a:pt x="176588" y="459429"/>
                  </a:lnTo>
                  <a:lnTo>
                    <a:pt x="178251" y="422586"/>
                  </a:lnTo>
                  <a:lnTo>
                    <a:pt x="174935" y="392328"/>
                  </a:lnTo>
                  <a:lnTo>
                    <a:pt x="159607" y="391098"/>
                  </a:lnTo>
                  <a:lnTo>
                    <a:pt x="134669" y="430376"/>
                  </a:lnTo>
                  <a:lnTo>
                    <a:pt x="79803" y="516790"/>
                  </a:lnTo>
                  <a:lnTo>
                    <a:pt x="24938" y="603204"/>
                  </a:lnTo>
                  <a:lnTo>
                    <a:pt x="0" y="642483"/>
                  </a:lnTo>
                  <a:lnTo>
                    <a:pt x="159607" y="893909"/>
                  </a:lnTo>
                  <a:lnTo>
                    <a:pt x="174913" y="892702"/>
                  </a:lnTo>
                  <a:lnTo>
                    <a:pt x="178262" y="862391"/>
                  </a:lnTo>
                  <a:lnTo>
                    <a:pt x="176627" y="825497"/>
                  </a:lnTo>
                  <a:lnTo>
                    <a:pt x="176978" y="804540"/>
                  </a:lnTo>
                  <a:lnTo>
                    <a:pt x="404301" y="804540"/>
                  </a:lnTo>
                  <a:lnTo>
                    <a:pt x="440096" y="803686"/>
                  </a:lnTo>
                  <a:lnTo>
                    <a:pt x="507932" y="770287"/>
                  </a:lnTo>
                  <a:lnTo>
                    <a:pt x="539911" y="741064"/>
                  </a:lnTo>
                  <a:lnTo>
                    <a:pt x="570555" y="705700"/>
                  </a:lnTo>
                  <a:lnTo>
                    <a:pt x="599833" y="665851"/>
                  </a:lnTo>
                  <a:lnTo>
                    <a:pt x="627715" y="623171"/>
                  </a:lnTo>
                  <a:lnTo>
                    <a:pt x="654169" y="579318"/>
                  </a:lnTo>
                  <a:lnTo>
                    <a:pt x="679163" y="535946"/>
                  </a:lnTo>
                  <a:lnTo>
                    <a:pt x="702667" y="494711"/>
                  </a:lnTo>
                  <a:lnTo>
                    <a:pt x="724649" y="457268"/>
                  </a:lnTo>
                  <a:lnTo>
                    <a:pt x="745079" y="425275"/>
                  </a:lnTo>
                  <a:lnTo>
                    <a:pt x="763924" y="400385"/>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48" name="Google Shape;848;p36"/>
            <p:cNvSpPr/>
            <p:nvPr/>
          </p:nvSpPr>
          <p:spPr>
            <a:xfrm>
              <a:off x="1837560" y="2236151"/>
              <a:ext cx="312039" cy="367801"/>
            </a:xfrm>
            <a:custGeom>
              <a:rect b="b" l="l" r="r" t="t"/>
              <a:pathLst>
                <a:path extrusionOk="0" h="808354" w="685800">
                  <a:moveTo>
                    <a:pt x="281227" y="480446"/>
                  </a:moveTo>
                  <a:lnTo>
                    <a:pt x="446300" y="220443"/>
                  </a:lnTo>
                  <a:lnTo>
                    <a:pt x="526193" y="262389"/>
                  </a:lnTo>
                  <a:lnTo>
                    <a:pt x="536043" y="257296"/>
                  </a:lnTo>
                  <a:lnTo>
                    <a:pt x="503070" y="189157"/>
                  </a:lnTo>
                  <a:lnTo>
                    <a:pt x="471692" y="139795"/>
                  </a:lnTo>
                  <a:lnTo>
                    <a:pt x="438017" y="89360"/>
                  </a:lnTo>
                  <a:lnTo>
                    <a:pt x="407768" y="44695"/>
                  </a:lnTo>
                  <a:lnTo>
                    <a:pt x="386668" y="12642"/>
                  </a:lnTo>
                  <a:lnTo>
                    <a:pt x="380438" y="41"/>
                  </a:lnTo>
                  <a:lnTo>
                    <a:pt x="64573" y="0"/>
                  </a:lnTo>
                  <a:lnTo>
                    <a:pt x="57648" y="13944"/>
                  </a:lnTo>
                  <a:lnTo>
                    <a:pt x="83771" y="31578"/>
                  </a:lnTo>
                  <a:lnTo>
                    <a:pt x="118529" y="48009"/>
                  </a:lnTo>
                  <a:lnTo>
                    <a:pt x="137514" y="58343"/>
                  </a:lnTo>
                  <a:lnTo>
                    <a:pt x="117293" y="92544"/>
                  </a:lnTo>
                  <a:lnTo>
                    <a:pt x="88061" y="135981"/>
                  </a:lnTo>
                  <a:lnTo>
                    <a:pt x="55767" y="184468"/>
                  </a:lnTo>
                  <a:lnTo>
                    <a:pt x="26360" y="233818"/>
                  </a:lnTo>
                  <a:lnTo>
                    <a:pt x="5788" y="279847"/>
                  </a:lnTo>
                  <a:lnTo>
                    <a:pt x="0" y="318367"/>
                  </a:lnTo>
                  <a:lnTo>
                    <a:pt x="2694" y="343661"/>
                  </a:lnTo>
                  <a:lnTo>
                    <a:pt x="16642" y="379652"/>
                  </a:lnTo>
                  <a:lnTo>
                    <a:pt x="39322" y="423610"/>
                  </a:lnTo>
                  <a:lnTo>
                    <a:pt x="68209" y="472803"/>
                  </a:lnTo>
                  <a:lnTo>
                    <a:pt x="100783" y="524502"/>
                  </a:lnTo>
                  <a:lnTo>
                    <a:pt x="134521" y="575976"/>
                  </a:lnTo>
                  <a:lnTo>
                    <a:pt x="166900" y="624494"/>
                  </a:lnTo>
                  <a:lnTo>
                    <a:pt x="195398" y="667327"/>
                  </a:lnTo>
                  <a:lnTo>
                    <a:pt x="217493" y="701744"/>
                  </a:lnTo>
                  <a:lnTo>
                    <a:pt x="230663" y="725014"/>
                  </a:lnTo>
                  <a:lnTo>
                    <a:pt x="252947" y="755699"/>
                  </a:lnTo>
                  <a:lnTo>
                    <a:pt x="284372" y="778013"/>
                  </a:lnTo>
                  <a:lnTo>
                    <a:pt x="323161" y="793183"/>
                  </a:lnTo>
                  <a:lnTo>
                    <a:pt x="367540" y="802436"/>
                  </a:lnTo>
                  <a:lnTo>
                    <a:pt x="415732" y="806998"/>
                  </a:lnTo>
                  <a:lnTo>
                    <a:pt x="465962" y="808098"/>
                  </a:lnTo>
                  <a:lnTo>
                    <a:pt x="516456" y="806960"/>
                  </a:lnTo>
                  <a:lnTo>
                    <a:pt x="565437" y="804813"/>
                  </a:lnTo>
                  <a:lnTo>
                    <a:pt x="611129" y="802883"/>
                  </a:lnTo>
                  <a:lnTo>
                    <a:pt x="651759" y="802397"/>
                  </a:lnTo>
                  <a:lnTo>
                    <a:pt x="685549" y="804582"/>
                  </a:lnTo>
                  <a:lnTo>
                    <a:pt x="685549" y="480456"/>
                  </a:lnTo>
                  <a:lnTo>
                    <a:pt x="281227" y="480446"/>
                  </a:lnTo>
                  <a:close/>
                </a:path>
              </a:pathLst>
            </a:custGeom>
            <a:noFill/>
            <a:ln cap="flat" cmpd="sng" w="9525">
              <a:solidFill>
                <a:srgbClr val="FFFFFF"/>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 name="Shape 852"/>
        <p:cNvGrpSpPr/>
        <p:nvPr/>
      </p:nvGrpSpPr>
      <p:grpSpPr>
        <a:xfrm>
          <a:off x="0" y="0"/>
          <a:ext cx="0" cy="0"/>
          <a:chOff x="0" y="0"/>
          <a:chExt cx="0" cy="0"/>
        </a:xfrm>
      </p:grpSpPr>
      <p:sp>
        <p:nvSpPr>
          <p:cNvPr id="853" name="Google Shape;853;p37"/>
          <p:cNvSpPr/>
          <p:nvPr/>
        </p:nvSpPr>
        <p:spPr>
          <a:xfrm>
            <a:off x="4311775" y="1284875"/>
            <a:ext cx="4965300" cy="2532600"/>
          </a:xfrm>
          <a:prstGeom prst="rect">
            <a:avLst/>
          </a:prstGeom>
          <a:solidFill>
            <a:srgbClr val="F6F7E3"/>
          </a:solidFill>
          <a:ln cap="flat" cmpd="sng" w="76200">
            <a:solidFill>
              <a:srgbClr val="93C9B9"/>
            </a:solidFill>
            <a:prstDash val="lgDash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2300"/>
              <a:buFont typeface="Arial"/>
              <a:buNone/>
            </a:pPr>
            <a:r>
              <a:t/>
            </a:r>
            <a:endParaRPr b="0" i="0" sz="2300" u="none" cap="none" strike="noStrike">
              <a:solidFill>
                <a:srgbClr val="000000"/>
              </a:solidFill>
              <a:latin typeface="Lato"/>
              <a:ea typeface="Lato"/>
              <a:cs typeface="Lato"/>
              <a:sym typeface="Lato"/>
            </a:endParaRPr>
          </a:p>
        </p:txBody>
      </p:sp>
      <p:sp>
        <p:nvSpPr>
          <p:cNvPr id="854" name="Google Shape;854;p37"/>
          <p:cNvSpPr txBox="1"/>
          <p:nvPr>
            <p:ph idx="2" type="body"/>
          </p:nvPr>
        </p:nvSpPr>
        <p:spPr>
          <a:xfrm>
            <a:off x="4362200" y="1153775"/>
            <a:ext cx="4965300" cy="3620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600"/>
              </a:spcBef>
              <a:spcAft>
                <a:spcPts val="0"/>
              </a:spcAft>
              <a:buNone/>
            </a:pPr>
            <a:r>
              <a:t/>
            </a:r>
            <a:endParaRPr sz="1600">
              <a:solidFill>
                <a:srgbClr val="008575"/>
              </a:solidFill>
              <a:latin typeface="PT Sans Narrow"/>
              <a:ea typeface="PT Sans Narrow"/>
              <a:cs typeface="PT Sans Narrow"/>
              <a:sym typeface="PT Sans Narrow"/>
            </a:endParaRPr>
          </a:p>
          <a:p>
            <a:pPr indent="-330200" lvl="0" marL="457200" rtl="0" algn="l">
              <a:lnSpc>
                <a:spcPct val="100000"/>
              </a:lnSpc>
              <a:spcBef>
                <a:spcPts val="1600"/>
              </a:spcBef>
              <a:spcAft>
                <a:spcPts val="0"/>
              </a:spcAft>
              <a:buClr>
                <a:srgbClr val="008575"/>
              </a:buClr>
              <a:buSzPts val="1600"/>
              <a:buFont typeface="PT Sans Narrow"/>
              <a:buChar char="●"/>
            </a:pPr>
            <a:r>
              <a:rPr lang="es" sz="1600">
                <a:solidFill>
                  <a:srgbClr val="008575"/>
                </a:solidFill>
                <a:latin typeface="PT Sans Narrow"/>
                <a:ea typeface="PT Sans Narrow"/>
                <a:cs typeface="PT Sans Narrow"/>
                <a:sym typeface="PT Sans Narrow"/>
              </a:rPr>
              <a:t>Routing the user to the best location</a:t>
            </a:r>
            <a:endParaRPr sz="1600">
              <a:solidFill>
                <a:srgbClr val="008575"/>
              </a:solidFill>
              <a:latin typeface="PT Sans Narrow"/>
              <a:ea typeface="PT Sans Narrow"/>
              <a:cs typeface="PT Sans Narrow"/>
              <a:sym typeface="PT Sans Narrow"/>
            </a:endParaRPr>
          </a:p>
          <a:p>
            <a:pPr indent="-330200" lvl="0" marL="457200" rtl="0" algn="l">
              <a:lnSpc>
                <a:spcPct val="100000"/>
              </a:lnSpc>
              <a:spcBef>
                <a:spcPts val="1600"/>
              </a:spcBef>
              <a:spcAft>
                <a:spcPts val="0"/>
              </a:spcAft>
              <a:buClr>
                <a:srgbClr val="008575"/>
              </a:buClr>
              <a:buSzPts val="1600"/>
              <a:buFont typeface="PT Sans Narrow"/>
              <a:buChar char="●"/>
            </a:pPr>
            <a:r>
              <a:rPr lang="es" sz="1600">
                <a:solidFill>
                  <a:srgbClr val="008575"/>
                </a:solidFill>
                <a:latin typeface="PT Sans Narrow"/>
                <a:ea typeface="PT Sans Narrow"/>
                <a:cs typeface="PT Sans Narrow"/>
                <a:sym typeface="PT Sans Narrow"/>
              </a:rPr>
              <a:t>According to the received info the user can plan, better,</a:t>
            </a:r>
            <a:endParaRPr sz="1600">
              <a:solidFill>
                <a:srgbClr val="008575"/>
              </a:solidFill>
              <a:latin typeface="PT Sans Narrow"/>
              <a:ea typeface="PT Sans Narrow"/>
              <a:cs typeface="PT Sans Narrow"/>
              <a:sym typeface="PT Sans Narrow"/>
            </a:endParaRPr>
          </a:p>
          <a:p>
            <a:pPr indent="-330200" lvl="0" marL="457200" rtl="0" algn="l">
              <a:lnSpc>
                <a:spcPct val="100000"/>
              </a:lnSpc>
              <a:spcBef>
                <a:spcPts val="1600"/>
              </a:spcBef>
              <a:spcAft>
                <a:spcPts val="0"/>
              </a:spcAft>
              <a:buClr>
                <a:srgbClr val="008575"/>
              </a:buClr>
              <a:buSzPts val="1600"/>
              <a:buFont typeface="PT Sans Narrow"/>
              <a:buChar char="●"/>
            </a:pPr>
            <a:r>
              <a:rPr lang="es" sz="1600">
                <a:solidFill>
                  <a:srgbClr val="008575"/>
                </a:solidFill>
                <a:latin typeface="PT Sans Narrow"/>
                <a:ea typeface="PT Sans Narrow"/>
                <a:cs typeface="PT Sans Narrow"/>
                <a:sym typeface="PT Sans Narrow"/>
              </a:rPr>
              <a:t>save time, enjoy the moment</a:t>
            </a:r>
            <a:endParaRPr sz="1600">
              <a:solidFill>
                <a:srgbClr val="008575"/>
              </a:solidFill>
              <a:latin typeface="PT Sans Narrow"/>
              <a:ea typeface="PT Sans Narrow"/>
              <a:cs typeface="PT Sans Narrow"/>
              <a:sym typeface="PT Sans Narrow"/>
            </a:endParaRPr>
          </a:p>
          <a:p>
            <a:pPr indent="-330200" lvl="0" marL="457200" rtl="0" algn="l">
              <a:lnSpc>
                <a:spcPct val="100000"/>
              </a:lnSpc>
              <a:spcBef>
                <a:spcPts val="1600"/>
              </a:spcBef>
              <a:spcAft>
                <a:spcPts val="0"/>
              </a:spcAft>
              <a:buClr>
                <a:srgbClr val="008575"/>
              </a:buClr>
              <a:buSzPts val="1600"/>
              <a:buFont typeface="PT Sans Narrow"/>
              <a:buChar char="●"/>
            </a:pPr>
            <a:r>
              <a:rPr lang="es" sz="1600">
                <a:solidFill>
                  <a:srgbClr val="008575"/>
                </a:solidFill>
                <a:latin typeface="PT Sans Narrow"/>
                <a:ea typeface="PT Sans Narrow"/>
                <a:cs typeface="PT Sans Narrow"/>
                <a:sym typeface="PT Sans Narrow"/>
              </a:rPr>
              <a:t>health matters : 1) protection ej UV / skin protection</a:t>
            </a:r>
            <a:endParaRPr sz="1600">
              <a:solidFill>
                <a:srgbClr val="008575"/>
              </a:solidFill>
              <a:latin typeface="PT Sans Narrow"/>
              <a:ea typeface="PT Sans Narrow"/>
              <a:cs typeface="PT Sans Narrow"/>
              <a:sym typeface="PT Sans Narrow"/>
            </a:endParaRPr>
          </a:p>
          <a:p>
            <a:pPr indent="-330200" lvl="0" marL="457200" rtl="0" algn="l">
              <a:lnSpc>
                <a:spcPct val="100000"/>
              </a:lnSpc>
              <a:spcBef>
                <a:spcPts val="1600"/>
              </a:spcBef>
              <a:spcAft>
                <a:spcPts val="0"/>
              </a:spcAft>
              <a:buClr>
                <a:srgbClr val="008575"/>
              </a:buClr>
              <a:buSzPts val="1600"/>
              <a:buFont typeface="PT Sans Narrow"/>
              <a:buChar char="●"/>
            </a:pPr>
            <a:r>
              <a:rPr lang="es" sz="1600">
                <a:solidFill>
                  <a:srgbClr val="008575"/>
                </a:solidFill>
                <a:latin typeface="PT Sans Narrow"/>
                <a:ea typeface="PT Sans Narrow"/>
                <a:cs typeface="PT Sans Narrow"/>
                <a:sym typeface="PT Sans Narrow"/>
              </a:rPr>
              <a:t>                          : 2) Prognosis  ej Air pollution / respirations </a:t>
            </a:r>
            <a:endParaRPr sz="1600">
              <a:solidFill>
                <a:srgbClr val="008575"/>
              </a:solidFill>
              <a:latin typeface="PT Sans Narrow"/>
              <a:ea typeface="PT Sans Narrow"/>
              <a:cs typeface="PT Sans Narrow"/>
              <a:sym typeface="PT Sans Narrow"/>
            </a:endParaRPr>
          </a:p>
          <a:p>
            <a:pPr indent="-330200" lvl="0" marL="457200" rtl="0" algn="l">
              <a:lnSpc>
                <a:spcPct val="100000"/>
              </a:lnSpc>
              <a:spcBef>
                <a:spcPts val="1600"/>
              </a:spcBef>
              <a:spcAft>
                <a:spcPts val="0"/>
              </a:spcAft>
              <a:buClr>
                <a:srgbClr val="008575"/>
              </a:buClr>
              <a:buSzPts val="1600"/>
              <a:buFont typeface="PT Sans Narrow"/>
              <a:buChar char="●"/>
            </a:pPr>
            <a:r>
              <a:rPr lang="es" sz="1600">
                <a:solidFill>
                  <a:srgbClr val="008575"/>
                </a:solidFill>
                <a:latin typeface="PT Sans Narrow"/>
                <a:ea typeface="PT Sans Narrow"/>
                <a:cs typeface="PT Sans Narrow"/>
                <a:sym typeface="PT Sans Narrow"/>
              </a:rPr>
              <a:t>issue, another destination choice of green place </a:t>
            </a:r>
            <a:endParaRPr sz="1600">
              <a:solidFill>
                <a:srgbClr val="008575"/>
              </a:solidFill>
              <a:latin typeface="PT Sans Narrow"/>
              <a:ea typeface="PT Sans Narrow"/>
              <a:cs typeface="PT Sans Narrow"/>
              <a:sym typeface="PT Sans Narrow"/>
            </a:endParaRPr>
          </a:p>
          <a:p>
            <a:pPr indent="-330200" lvl="0" marL="457200" rtl="0" algn="l">
              <a:lnSpc>
                <a:spcPct val="100000"/>
              </a:lnSpc>
              <a:spcBef>
                <a:spcPts val="1600"/>
              </a:spcBef>
              <a:spcAft>
                <a:spcPts val="0"/>
              </a:spcAft>
              <a:buClr>
                <a:srgbClr val="008575"/>
              </a:buClr>
              <a:buSzPts val="1600"/>
              <a:buFont typeface="PT Sans Narrow"/>
              <a:buChar char="●"/>
            </a:pPr>
            <a:r>
              <a:rPr lang="es" sz="1600">
                <a:solidFill>
                  <a:srgbClr val="008575"/>
                </a:solidFill>
                <a:latin typeface="PT Sans Narrow"/>
                <a:ea typeface="PT Sans Narrow"/>
                <a:cs typeface="PT Sans Narrow"/>
                <a:sym typeface="PT Sans Narrow"/>
              </a:rPr>
              <a:t>Feedback solicitation after the hiking experience</a:t>
            </a:r>
            <a:endParaRPr sz="1600">
              <a:solidFill>
                <a:srgbClr val="008575"/>
              </a:solidFill>
              <a:latin typeface="PT Sans Narrow"/>
              <a:ea typeface="PT Sans Narrow"/>
              <a:cs typeface="PT Sans Narrow"/>
              <a:sym typeface="PT Sans Narrow"/>
            </a:endParaRPr>
          </a:p>
          <a:p>
            <a:pPr indent="0" lvl="0" marL="457200" rtl="0" algn="l">
              <a:lnSpc>
                <a:spcPct val="100000"/>
              </a:lnSpc>
              <a:spcBef>
                <a:spcPts val="1600"/>
              </a:spcBef>
              <a:spcAft>
                <a:spcPts val="0"/>
              </a:spcAft>
              <a:buNone/>
            </a:pPr>
            <a:r>
              <a:t/>
            </a:r>
            <a:endParaRPr/>
          </a:p>
        </p:txBody>
      </p:sp>
      <p:sp>
        <p:nvSpPr>
          <p:cNvPr id="855" name="Google Shape;855;p37"/>
          <p:cNvSpPr txBox="1"/>
          <p:nvPr>
            <p:ph idx="1" type="subTitle"/>
          </p:nvPr>
        </p:nvSpPr>
        <p:spPr>
          <a:xfrm>
            <a:off x="266575" y="1284875"/>
            <a:ext cx="4045200" cy="797100"/>
          </a:xfrm>
          <a:prstGeom prst="rect">
            <a:avLst/>
          </a:prstGeom>
          <a:noFill/>
          <a:ln>
            <a:noFill/>
          </a:ln>
        </p:spPr>
        <p:txBody>
          <a:bodyPr anchorCtr="0" anchor="t" bIns="91425" lIns="91425" spcFirstLastPara="1" rIns="91425" wrap="square" tIns="91425">
            <a:noAutofit/>
          </a:bodyPr>
          <a:lstStyle/>
          <a:p>
            <a:pPr indent="0" lvl="0" marL="0" rtl="0" algn="l">
              <a:spcBef>
                <a:spcPts val="2400"/>
              </a:spcBef>
              <a:spcAft>
                <a:spcPts val="0"/>
              </a:spcAft>
              <a:buClr>
                <a:schemeClr val="dk1"/>
              </a:buClr>
              <a:buSzPts val="1100"/>
              <a:buFont typeface="Arial"/>
              <a:buNone/>
            </a:pPr>
            <a:r>
              <a:rPr lang="es" sz="1800">
                <a:solidFill>
                  <a:srgbClr val="5FBBA0"/>
                </a:solidFill>
              </a:rPr>
              <a:t>S</a:t>
            </a:r>
            <a:r>
              <a:rPr lang="es" sz="1800">
                <a:solidFill>
                  <a:srgbClr val="5FBBA0"/>
                </a:solidFill>
              </a:rPr>
              <a:t>pecification of a typical user interaction with the app</a:t>
            </a:r>
            <a:endParaRPr sz="1800">
              <a:solidFill>
                <a:srgbClr val="5FBBA0"/>
              </a:solidFill>
            </a:endParaRPr>
          </a:p>
          <a:p>
            <a:pPr indent="0" lvl="0" marL="0" rtl="0" algn="l">
              <a:lnSpc>
                <a:spcPct val="115000"/>
              </a:lnSpc>
              <a:spcBef>
                <a:spcPts val="0"/>
              </a:spcBef>
              <a:spcAft>
                <a:spcPts val="1600"/>
              </a:spcAft>
              <a:buClr>
                <a:schemeClr val="dk1"/>
              </a:buClr>
              <a:buSzPts val="1100"/>
              <a:buFont typeface="Arial"/>
              <a:buNone/>
            </a:pPr>
            <a:r>
              <a:t/>
            </a:r>
            <a:endParaRPr sz="1800">
              <a:solidFill>
                <a:srgbClr val="5FBBA0"/>
              </a:solidFill>
            </a:endParaRPr>
          </a:p>
        </p:txBody>
      </p:sp>
      <p:pic>
        <p:nvPicPr>
          <p:cNvPr id="856" name="Google Shape;856;p37"/>
          <p:cNvPicPr preferRelativeResize="0"/>
          <p:nvPr/>
        </p:nvPicPr>
        <p:blipFill rotWithShape="1">
          <a:blip r:embed="rId3">
            <a:alphaModFix/>
          </a:blip>
          <a:srcRect b="0" l="0" r="0" t="0"/>
          <a:stretch/>
        </p:blipFill>
        <p:spPr>
          <a:xfrm>
            <a:off x="2431500" y="3177851"/>
            <a:ext cx="1231725" cy="1391700"/>
          </a:xfrm>
          <a:prstGeom prst="rect">
            <a:avLst/>
          </a:prstGeom>
          <a:noFill/>
          <a:ln>
            <a:noFill/>
          </a:ln>
        </p:spPr>
      </p:pic>
      <p:pic>
        <p:nvPicPr>
          <p:cNvPr id="857" name="Google Shape;857;p37"/>
          <p:cNvPicPr preferRelativeResize="0"/>
          <p:nvPr/>
        </p:nvPicPr>
        <p:blipFill rotWithShape="1">
          <a:blip r:embed="rId4">
            <a:alphaModFix/>
          </a:blip>
          <a:srcRect b="7689" l="0" r="0" t="0"/>
          <a:stretch/>
        </p:blipFill>
        <p:spPr>
          <a:xfrm>
            <a:off x="266575" y="2649275"/>
            <a:ext cx="2113550" cy="2320450"/>
          </a:xfrm>
          <a:prstGeom prst="rect">
            <a:avLst/>
          </a:prstGeom>
          <a:noFill/>
          <a:ln>
            <a:noFill/>
          </a:ln>
          <a:effectLst>
            <a:reflection blurRad="0" dir="5400000" dist="38100" endA="0" endPos="30000" fadeDir="5400012" kx="0" rotWithShape="0" algn="bl" stA="99000" stPos="0" sy="-100000" ky="0"/>
          </a:effectLst>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1" name="Shape 861"/>
        <p:cNvGrpSpPr/>
        <p:nvPr/>
      </p:nvGrpSpPr>
      <p:grpSpPr>
        <a:xfrm>
          <a:off x="0" y="0"/>
          <a:ext cx="0" cy="0"/>
          <a:chOff x="0" y="0"/>
          <a:chExt cx="0" cy="0"/>
        </a:xfrm>
      </p:grpSpPr>
      <p:sp>
        <p:nvSpPr>
          <p:cNvPr id="862" name="Google Shape;862;p38"/>
          <p:cNvSpPr txBox="1"/>
          <p:nvPr>
            <p:ph type="title"/>
          </p:nvPr>
        </p:nvSpPr>
        <p:spPr>
          <a:xfrm>
            <a:off x="743400" y="725125"/>
            <a:ext cx="7729200" cy="19635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b="1" lang="es">
                <a:latin typeface="Lato"/>
                <a:ea typeface="Lato"/>
                <a:cs typeface="Lato"/>
                <a:sym typeface="Lato"/>
              </a:rPr>
              <a:t>12</a:t>
            </a:r>
            <a:r>
              <a:rPr b="1" lang="es" sz="6000">
                <a:latin typeface="Lato"/>
                <a:ea typeface="Lato"/>
                <a:cs typeface="Lato"/>
                <a:sym typeface="Lato"/>
              </a:rPr>
              <a:t>,24</a:t>
            </a:r>
            <a:r>
              <a:rPr b="1" lang="es">
                <a:latin typeface="Lato"/>
                <a:ea typeface="Lato"/>
                <a:cs typeface="Lato"/>
                <a:sym typeface="Lato"/>
              </a:rPr>
              <a:t> billion market</a:t>
            </a:r>
            <a:endParaRPr b="1" sz="6000">
              <a:latin typeface="Lato"/>
              <a:ea typeface="Lato"/>
              <a:cs typeface="Lato"/>
              <a:sym typeface="Lato"/>
            </a:endParaRPr>
          </a:p>
          <a:p>
            <a:pPr indent="0" lvl="0" marL="0" rtl="0" algn="ctr">
              <a:lnSpc>
                <a:spcPct val="100000"/>
              </a:lnSpc>
              <a:spcBef>
                <a:spcPts val="0"/>
              </a:spcBef>
              <a:spcAft>
                <a:spcPts val="0"/>
              </a:spcAft>
              <a:buClr>
                <a:schemeClr val="dk1"/>
              </a:buClr>
              <a:buSzPts val="1100"/>
              <a:buFont typeface="Arial"/>
              <a:buNone/>
            </a:pPr>
            <a:r>
              <a:t/>
            </a:r>
            <a:endParaRPr sz="1200">
              <a:solidFill>
                <a:schemeClr val="dk1"/>
              </a:solidFill>
              <a:latin typeface="Calibri"/>
              <a:ea typeface="Calibri"/>
              <a:cs typeface="Calibri"/>
              <a:sym typeface="Calibri"/>
            </a:endParaRPr>
          </a:p>
          <a:p>
            <a:pPr indent="0" lvl="0" marL="0" rtl="0" algn="ctr">
              <a:lnSpc>
                <a:spcPct val="100000"/>
              </a:lnSpc>
              <a:spcBef>
                <a:spcPts val="0"/>
              </a:spcBef>
              <a:spcAft>
                <a:spcPts val="0"/>
              </a:spcAft>
              <a:buClr>
                <a:schemeClr val="dk1"/>
              </a:buClr>
              <a:buSzPts val="1100"/>
              <a:buFont typeface="Arial"/>
              <a:buNone/>
            </a:pPr>
            <a:r>
              <a:rPr lang="es" sz="1400">
                <a:solidFill>
                  <a:schemeClr val="accent5"/>
                </a:solidFill>
                <a:latin typeface="Roboto"/>
                <a:ea typeface="Roboto"/>
                <a:cs typeface="Roboto"/>
                <a:sym typeface="Roboto"/>
              </a:rPr>
              <a:t>According to our research in “Wonder” and in “Ibis” we </a:t>
            </a:r>
            <a:r>
              <a:rPr lang="es" sz="1400">
                <a:solidFill>
                  <a:schemeClr val="accent5"/>
                </a:solidFill>
                <a:latin typeface="Roboto"/>
                <a:ea typeface="Roboto"/>
                <a:cs typeface="Roboto"/>
                <a:sym typeface="Roboto"/>
              </a:rPr>
              <a:t>realized </a:t>
            </a:r>
            <a:r>
              <a:rPr lang="es" sz="1400">
                <a:solidFill>
                  <a:schemeClr val="accent5"/>
                </a:solidFill>
                <a:latin typeface="Roboto"/>
                <a:ea typeface="Roboto"/>
                <a:cs typeface="Roboto"/>
                <a:sym typeface="Roboto"/>
              </a:rPr>
              <a:t>that the specific  customer behaviour of this market  will be increased the next years  </a:t>
            </a:r>
            <a:r>
              <a:rPr lang="es" sz="1250">
                <a:solidFill>
                  <a:schemeClr val="accent5"/>
                </a:solidFill>
                <a:latin typeface="Roboto"/>
                <a:ea typeface="Roboto"/>
                <a:cs typeface="Roboto"/>
                <a:sym typeface="Roboto"/>
              </a:rPr>
              <a:t>with a very important growth rate. To conclude, there are over 118.26 million people who hike globally and the global market size for hiking is $12.24 billion.</a:t>
            </a:r>
            <a:endParaRPr sz="1250">
              <a:solidFill>
                <a:schemeClr val="accent5"/>
              </a:solidFill>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t/>
            </a:r>
            <a:endParaRPr sz="1050">
              <a:solidFill>
                <a:srgbClr val="454748"/>
              </a:solidFill>
              <a:latin typeface="Roboto"/>
              <a:ea typeface="Roboto"/>
              <a:cs typeface="Roboto"/>
              <a:sym typeface="Roboto"/>
            </a:endParaRPr>
          </a:p>
          <a:p>
            <a:pPr indent="0" lvl="0" marL="0" rtl="0" algn="ctr">
              <a:lnSpc>
                <a:spcPct val="100000"/>
              </a:lnSpc>
              <a:spcBef>
                <a:spcPts val="0"/>
              </a:spcBef>
              <a:spcAft>
                <a:spcPts val="0"/>
              </a:spcAft>
              <a:buClr>
                <a:schemeClr val="dk1"/>
              </a:buClr>
              <a:buSzPts val="1100"/>
              <a:buFont typeface="Arial"/>
              <a:buNone/>
            </a:pPr>
            <a:r>
              <a:t/>
            </a:r>
            <a:endParaRPr b="1">
              <a:latin typeface="Lato"/>
              <a:ea typeface="Lato"/>
              <a:cs typeface="Lato"/>
              <a:sym typeface="Lato"/>
            </a:endParaRPr>
          </a:p>
        </p:txBody>
      </p:sp>
      <p:sp>
        <p:nvSpPr>
          <p:cNvPr id="863" name="Google Shape;863;p38"/>
          <p:cNvSpPr txBox="1"/>
          <p:nvPr>
            <p:ph idx="1" type="subTitle"/>
          </p:nvPr>
        </p:nvSpPr>
        <p:spPr>
          <a:xfrm>
            <a:off x="705575" y="2350900"/>
            <a:ext cx="7729200" cy="349500"/>
          </a:xfrm>
          <a:prstGeom prst="rect">
            <a:avLst/>
          </a:prstGeom>
          <a:noFill/>
          <a:ln>
            <a:noFill/>
          </a:ln>
        </p:spPr>
        <p:txBody>
          <a:bodyPr anchorCtr="0" anchor="t" bIns="0" lIns="0" spcFirstLastPara="1" rIns="0" wrap="square" tIns="0">
            <a:noAutofit/>
          </a:bodyPr>
          <a:lstStyle/>
          <a:p>
            <a:pPr indent="0" lvl="0" marL="12700" rtl="0" algn="ctr">
              <a:lnSpc>
                <a:spcPct val="100000"/>
              </a:lnSpc>
              <a:spcBef>
                <a:spcPts val="200"/>
              </a:spcBef>
              <a:spcAft>
                <a:spcPts val="0"/>
              </a:spcAft>
              <a:buClr>
                <a:schemeClr val="dk1"/>
              </a:buClr>
              <a:buSzPts val="1100"/>
              <a:buFont typeface="Arial"/>
              <a:buNone/>
            </a:pPr>
            <a:r>
              <a:rPr b="0" lang="es" sz="1600">
                <a:solidFill>
                  <a:srgbClr val="0A6787"/>
                </a:solidFill>
              </a:rPr>
              <a:t> </a:t>
            </a:r>
            <a:endParaRPr>
              <a:solidFill>
                <a:srgbClr val="0A6787"/>
              </a:solidFill>
            </a:endParaRPr>
          </a:p>
        </p:txBody>
      </p:sp>
      <p:sp>
        <p:nvSpPr>
          <p:cNvPr id="864" name="Google Shape;864;p38"/>
          <p:cNvSpPr txBox="1"/>
          <p:nvPr/>
        </p:nvSpPr>
        <p:spPr>
          <a:xfrm>
            <a:off x="356700" y="-84600"/>
            <a:ext cx="8430600" cy="477000"/>
          </a:xfrm>
          <a:prstGeom prst="rect">
            <a:avLst/>
          </a:prstGeom>
          <a:solidFill>
            <a:srgbClr val="F6F7E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p>
        </p:txBody>
      </p:sp>
      <p:sp>
        <p:nvSpPr>
          <p:cNvPr id="865" name="Google Shape;865;p38"/>
          <p:cNvSpPr txBox="1"/>
          <p:nvPr/>
        </p:nvSpPr>
        <p:spPr>
          <a:xfrm>
            <a:off x="403900" y="4658900"/>
            <a:ext cx="86301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s" sz="1100" u="sng">
                <a:solidFill>
                  <a:schemeClr val="hlink"/>
                </a:solidFill>
                <a:latin typeface="Roboto"/>
                <a:ea typeface="Roboto"/>
                <a:cs typeface="Roboto"/>
                <a:sym typeface="Roboto"/>
                <a:hlinkClick r:id="rId3"/>
              </a:rPr>
              <a:t>https://askwonder.com/research/globally-people-practice-hiking-global-market-size-sport-ydayybulj</a:t>
            </a:r>
            <a:endParaRPr i="1" sz="11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9" name="Shape 869"/>
        <p:cNvGrpSpPr/>
        <p:nvPr/>
      </p:nvGrpSpPr>
      <p:grpSpPr>
        <a:xfrm>
          <a:off x="0" y="0"/>
          <a:ext cx="0" cy="0"/>
          <a:chOff x="0" y="0"/>
          <a:chExt cx="0" cy="0"/>
        </a:xfrm>
      </p:grpSpPr>
      <p:sp>
        <p:nvSpPr>
          <p:cNvPr id="870" name="Google Shape;870;p39"/>
          <p:cNvSpPr txBox="1"/>
          <p:nvPr/>
        </p:nvSpPr>
        <p:spPr>
          <a:xfrm>
            <a:off x="356700" y="-84600"/>
            <a:ext cx="8430600" cy="477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p>
        </p:txBody>
      </p:sp>
      <p:sp>
        <p:nvSpPr>
          <p:cNvPr id="871" name="Google Shape;871;p39"/>
          <p:cNvSpPr txBox="1"/>
          <p:nvPr>
            <p:ph type="ctrTitle"/>
          </p:nvPr>
        </p:nvSpPr>
        <p:spPr>
          <a:xfrm>
            <a:off x="988650" y="2175"/>
            <a:ext cx="7166700" cy="1548900"/>
          </a:xfrm>
          <a:prstGeom prst="rect">
            <a:avLst/>
          </a:prstGeom>
          <a:noFill/>
          <a:ln>
            <a:noFill/>
          </a:ln>
        </p:spPr>
        <p:txBody>
          <a:bodyPr anchorCtr="0" anchor="ctr" bIns="0" lIns="0" spcFirstLastPara="1" rIns="0" wrap="square" tIns="0">
            <a:noAutofit/>
          </a:bodyPr>
          <a:lstStyle/>
          <a:p>
            <a:pPr indent="0" lvl="0" marL="0" rtl="0" algn="l">
              <a:spcBef>
                <a:spcPts val="2400"/>
              </a:spcBef>
              <a:spcAft>
                <a:spcPts val="0"/>
              </a:spcAft>
              <a:buClr>
                <a:schemeClr val="dk1"/>
              </a:buClr>
              <a:buSzPts val="1100"/>
              <a:buFont typeface="Arial"/>
              <a:buNone/>
            </a:pPr>
            <a:r>
              <a:rPr lang="es">
                <a:solidFill>
                  <a:srgbClr val="09678A"/>
                </a:solidFill>
              </a:rPr>
              <a:t>Business opportunities</a:t>
            </a:r>
            <a:endParaRPr sz="1800">
              <a:solidFill>
                <a:srgbClr val="FF5E0E"/>
              </a:solidFill>
              <a:latin typeface="PT Sans Narrow"/>
              <a:ea typeface="PT Sans Narrow"/>
              <a:cs typeface="PT Sans Narrow"/>
              <a:sym typeface="PT Sans Narrow"/>
            </a:endParaRPr>
          </a:p>
          <a:p>
            <a:pPr indent="0" lvl="0" marL="0" rtl="0" algn="l">
              <a:spcBef>
                <a:spcPts val="600"/>
              </a:spcBef>
              <a:spcAft>
                <a:spcPts val="0"/>
              </a:spcAft>
              <a:buClr>
                <a:schemeClr val="dk1"/>
              </a:buClr>
              <a:buSzPts val="1100"/>
              <a:buFont typeface="Arial"/>
              <a:buNone/>
            </a:pPr>
            <a:r>
              <a:t/>
            </a:r>
            <a:endParaRPr b="0" sz="1100">
              <a:solidFill>
                <a:srgbClr val="695D46"/>
              </a:solidFill>
              <a:latin typeface="Open Sans"/>
              <a:ea typeface="Open Sans"/>
              <a:cs typeface="Open Sans"/>
              <a:sym typeface="Open Sans"/>
            </a:endParaRPr>
          </a:p>
          <a:p>
            <a:pPr indent="0" lvl="0" marL="0" rtl="0" algn="l">
              <a:lnSpc>
                <a:spcPct val="115000"/>
              </a:lnSpc>
              <a:spcBef>
                <a:spcPts val="1200"/>
              </a:spcBef>
              <a:spcAft>
                <a:spcPts val="1200"/>
              </a:spcAft>
              <a:buSzPts val="2500"/>
              <a:buNone/>
            </a:pPr>
            <a:r>
              <a:t/>
            </a:r>
            <a:endParaRPr/>
          </a:p>
        </p:txBody>
      </p:sp>
      <p:sp>
        <p:nvSpPr>
          <p:cNvPr id="872" name="Google Shape;872;p39"/>
          <p:cNvSpPr txBox="1"/>
          <p:nvPr>
            <p:ph idx="1" type="subTitle"/>
          </p:nvPr>
        </p:nvSpPr>
        <p:spPr>
          <a:xfrm>
            <a:off x="390598" y="1859146"/>
            <a:ext cx="2244600" cy="457500"/>
          </a:xfrm>
          <a:prstGeom prst="rect">
            <a:avLst/>
          </a:prstGeom>
          <a:noFill/>
          <a:ln>
            <a:noFill/>
          </a:ln>
        </p:spPr>
        <p:txBody>
          <a:bodyPr anchorCtr="0" anchor="t" bIns="0" lIns="0" spcFirstLastPara="1" rIns="0" wrap="square" tIns="0">
            <a:noAutofit/>
          </a:bodyPr>
          <a:lstStyle/>
          <a:p>
            <a:pPr indent="0" lvl="0" marL="0" rtl="0" algn="ctr">
              <a:lnSpc>
                <a:spcPct val="115000"/>
              </a:lnSpc>
              <a:spcBef>
                <a:spcPts val="0"/>
              </a:spcBef>
              <a:spcAft>
                <a:spcPts val="1600"/>
              </a:spcAft>
              <a:buSzPts val="1600"/>
              <a:buNone/>
            </a:pPr>
            <a:r>
              <a:rPr lang="es"/>
              <a:t>ECO</a:t>
            </a:r>
            <a:r>
              <a:rPr lang="es"/>
              <a:t>-RESPONSIBLE RETAILERS</a:t>
            </a:r>
            <a:endParaRPr/>
          </a:p>
        </p:txBody>
      </p:sp>
      <p:sp>
        <p:nvSpPr>
          <p:cNvPr id="873" name="Google Shape;873;p39"/>
          <p:cNvSpPr txBox="1"/>
          <p:nvPr>
            <p:ph idx="2" type="subTitle"/>
          </p:nvPr>
        </p:nvSpPr>
        <p:spPr>
          <a:xfrm>
            <a:off x="2936000" y="1885401"/>
            <a:ext cx="2885400" cy="4575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600"/>
              </a:spcBef>
              <a:spcAft>
                <a:spcPts val="0"/>
              </a:spcAft>
              <a:buClr>
                <a:schemeClr val="dk1"/>
              </a:buClr>
              <a:buSzPts val="1100"/>
              <a:buFont typeface="Arial"/>
              <a:buNone/>
            </a:pPr>
            <a:r>
              <a:rPr lang="es"/>
              <a:t>NON-INVASIVE AND PRIVACY-PRESERVING BUSINESS LISTINGS</a:t>
            </a:r>
            <a:endParaRPr/>
          </a:p>
        </p:txBody>
      </p:sp>
      <p:sp>
        <p:nvSpPr>
          <p:cNvPr id="874" name="Google Shape;874;p39"/>
          <p:cNvSpPr txBox="1"/>
          <p:nvPr>
            <p:ph idx="3" type="subTitle"/>
          </p:nvPr>
        </p:nvSpPr>
        <p:spPr>
          <a:xfrm>
            <a:off x="356700" y="2316650"/>
            <a:ext cx="2524800" cy="282690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Clr>
                <a:schemeClr val="dk1"/>
              </a:buClr>
              <a:buSzPts val="1400"/>
              <a:buFont typeface="Arial"/>
              <a:buNone/>
            </a:pPr>
            <a:r>
              <a:rPr lang="es"/>
              <a:t>A</a:t>
            </a:r>
            <a:r>
              <a:rPr lang="es"/>
              <a:t>cting to preserve green space. Creteria:</a:t>
            </a:r>
            <a:endParaRPr/>
          </a:p>
          <a:p>
            <a:pPr indent="0" lvl="0" marL="12700" rtl="0" algn="l">
              <a:lnSpc>
                <a:spcPct val="100000"/>
              </a:lnSpc>
              <a:spcBef>
                <a:spcPts val="0"/>
              </a:spcBef>
              <a:spcAft>
                <a:spcPts val="0"/>
              </a:spcAft>
              <a:buClr>
                <a:schemeClr val="dk1"/>
              </a:buClr>
              <a:buSzPts val="1400"/>
              <a:buFont typeface="Arial"/>
              <a:buNone/>
            </a:pPr>
            <a:r>
              <a:rPr lang="es"/>
              <a:t>- usage of recyclable materials,</a:t>
            </a:r>
            <a:endParaRPr/>
          </a:p>
          <a:p>
            <a:pPr indent="0" lvl="0" marL="12700" rtl="0" algn="l">
              <a:lnSpc>
                <a:spcPct val="100000"/>
              </a:lnSpc>
              <a:spcBef>
                <a:spcPts val="0"/>
              </a:spcBef>
              <a:spcAft>
                <a:spcPts val="0"/>
              </a:spcAft>
              <a:buClr>
                <a:schemeClr val="dk1"/>
              </a:buClr>
              <a:buSzPts val="1400"/>
              <a:buFont typeface="Arial"/>
              <a:buNone/>
            </a:pPr>
            <a:r>
              <a:rPr lang="es"/>
              <a:t>- bicycle parking </a:t>
            </a:r>
            <a:endParaRPr/>
          </a:p>
          <a:p>
            <a:pPr indent="0" lvl="0" marL="12700" rtl="0" algn="l">
              <a:lnSpc>
                <a:spcPct val="100000"/>
              </a:lnSpc>
              <a:spcBef>
                <a:spcPts val="0"/>
              </a:spcBef>
              <a:spcAft>
                <a:spcPts val="0"/>
              </a:spcAft>
              <a:buClr>
                <a:schemeClr val="dk1"/>
              </a:buClr>
              <a:buSzPts val="1400"/>
              <a:buFont typeface="Arial"/>
              <a:buNone/>
            </a:pPr>
            <a:r>
              <a:rPr lang="es"/>
              <a:t>- EV charging stations</a:t>
            </a:r>
            <a:endParaRPr/>
          </a:p>
          <a:p>
            <a:pPr indent="0" lvl="0" marL="12700" rtl="0" algn="l">
              <a:lnSpc>
                <a:spcPct val="100000"/>
              </a:lnSpc>
              <a:spcBef>
                <a:spcPts val="0"/>
              </a:spcBef>
              <a:spcAft>
                <a:spcPts val="0"/>
              </a:spcAft>
              <a:buClr>
                <a:schemeClr val="dk1"/>
              </a:buClr>
              <a:buSzPts val="1400"/>
              <a:buFont typeface="Arial"/>
              <a:buNone/>
            </a:pPr>
            <a:r>
              <a:rPr lang="es"/>
              <a:t>- Magnetic Vehicle Charging.</a:t>
            </a:r>
            <a:endParaRPr/>
          </a:p>
          <a:p>
            <a:pPr indent="0" lvl="0" marL="12700" rtl="0" algn="l">
              <a:lnSpc>
                <a:spcPct val="100000"/>
              </a:lnSpc>
              <a:spcBef>
                <a:spcPts val="0"/>
              </a:spcBef>
              <a:spcAft>
                <a:spcPts val="0"/>
              </a:spcAft>
              <a:buClr>
                <a:schemeClr val="dk1"/>
              </a:buClr>
              <a:buSzPts val="1400"/>
              <a:buFont typeface="Arial"/>
              <a:buNone/>
            </a:pPr>
            <a:r>
              <a:t/>
            </a:r>
            <a:endParaRPr sz="300"/>
          </a:p>
          <a:p>
            <a:pPr indent="0" lvl="0" marL="12700" rtl="0" algn="l">
              <a:lnSpc>
                <a:spcPct val="100000"/>
              </a:lnSpc>
              <a:spcBef>
                <a:spcPts val="0"/>
              </a:spcBef>
              <a:spcAft>
                <a:spcPts val="0"/>
              </a:spcAft>
              <a:buClr>
                <a:schemeClr val="dk1"/>
              </a:buClr>
              <a:buSzPts val="1400"/>
              <a:buFont typeface="Arial"/>
              <a:buNone/>
            </a:pPr>
            <a:r>
              <a:rPr lang="es" sz="1200">
                <a:solidFill>
                  <a:srgbClr val="0D6889"/>
                </a:solidFill>
              </a:rPr>
              <a:t>B</a:t>
            </a:r>
            <a:r>
              <a:rPr i="1" lang="es" sz="1200">
                <a:solidFill>
                  <a:srgbClr val="0D6889"/>
                </a:solidFill>
              </a:rPr>
              <a:t>y putting them on the map, we believe that citizens will notice and search for these locations, thus providing tangible business value that we can monetize as well. </a:t>
            </a:r>
            <a:r>
              <a:rPr i="1" lang="es" sz="1200">
                <a:solidFill>
                  <a:srgbClr val="0D6889"/>
                </a:solidFill>
              </a:rPr>
              <a:t>ry is the closest planet to the Sun and  the smallest one in the Solar System—it’s  only a bit larger than our Moon</a:t>
            </a:r>
            <a:endParaRPr i="1" sz="1200">
              <a:solidFill>
                <a:srgbClr val="0D6889"/>
              </a:solidFill>
            </a:endParaRPr>
          </a:p>
        </p:txBody>
      </p:sp>
      <p:sp>
        <p:nvSpPr>
          <p:cNvPr id="875" name="Google Shape;875;p39"/>
          <p:cNvSpPr txBox="1"/>
          <p:nvPr>
            <p:ph idx="4" type="subTitle"/>
          </p:nvPr>
        </p:nvSpPr>
        <p:spPr>
          <a:xfrm>
            <a:off x="3265750" y="2703488"/>
            <a:ext cx="2448900" cy="9648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400"/>
              <a:buFont typeface="Arial"/>
              <a:buNone/>
            </a:pPr>
            <a:r>
              <a:rPr lang="es"/>
              <a:t>or selected partners and timely user recommendations based on geolocation (how about a smoothie after your long jog?)</a:t>
            </a:r>
            <a:endParaRPr sz="1100">
              <a:solidFill>
                <a:srgbClr val="695D46"/>
              </a:solidFill>
              <a:latin typeface="Open Sans"/>
              <a:ea typeface="Open Sans"/>
              <a:cs typeface="Open Sans"/>
              <a:sym typeface="Open Sans"/>
            </a:endParaRPr>
          </a:p>
          <a:p>
            <a:pPr indent="0" lvl="0" marL="12700" rtl="0" algn="ctr">
              <a:lnSpc>
                <a:spcPct val="100000"/>
              </a:lnSpc>
              <a:spcBef>
                <a:spcPts val="0"/>
              </a:spcBef>
              <a:spcAft>
                <a:spcPts val="0"/>
              </a:spcAft>
              <a:buClr>
                <a:schemeClr val="dk1"/>
              </a:buClr>
              <a:buSzPts val="1400"/>
              <a:buFont typeface="Arial"/>
              <a:buNone/>
            </a:pPr>
            <a:r>
              <a:t/>
            </a:r>
            <a:endParaRPr/>
          </a:p>
        </p:txBody>
      </p:sp>
      <p:grpSp>
        <p:nvGrpSpPr>
          <p:cNvPr id="876" name="Google Shape;876;p39"/>
          <p:cNvGrpSpPr/>
          <p:nvPr/>
        </p:nvGrpSpPr>
        <p:grpSpPr>
          <a:xfrm>
            <a:off x="2881488" y="846352"/>
            <a:ext cx="2994419" cy="912327"/>
            <a:chOff x="5172938" y="1855614"/>
            <a:chExt cx="2994419" cy="912327"/>
          </a:xfrm>
        </p:grpSpPr>
        <p:sp>
          <p:nvSpPr>
            <p:cNvPr id="877" name="Google Shape;877;p39"/>
            <p:cNvSpPr/>
            <p:nvPr/>
          </p:nvSpPr>
          <p:spPr>
            <a:xfrm>
              <a:off x="6518026" y="2080563"/>
              <a:ext cx="549779" cy="685330"/>
            </a:xfrm>
            <a:custGeom>
              <a:rect b="b" l="l" r="r" t="t"/>
              <a:pathLst>
                <a:path extrusionOk="0" h="1506220" w="1083309">
                  <a:moveTo>
                    <a:pt x="1083265" y="1506037"/>
                  </a:moveTo>
                  <a:lnTo>
                    <a:pt x="0" y="1506037"/>
                  </a:lnTo>
                  <a:lnTo>
                    <a:pt x="0" y="0"/>
                  </a:lnTo>
                  <a:lnTo>
                    <a:pt x="1083265" y="0"/>
                  </a:lnTo>
                  <a:lnTo>
                    <a:pt x="1083265" y="1506037"/>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78" name="Google Shape;878;p39"/>
            <p:cNvSpPr/>
            <p:nvPr/>
          </p:nvSpPr>
          <p:spPr>
            <a:xfrm>
              <a:off x="6521085" y="1985712"/>
              <a:ext cx="488283" cy="123948"/>
            </a:xfrm>
            <a:custGeom>
              <a:rect b="b" l="l" r="r" t="t"/>
              <a:pathLst>
                <a:path extrusionOk="0" h="272414" w="1073150">
                  <a:moveTo>
                    <a:pt x="1022523" y="0"/>
                  </a:moveTo>
                  <a:lnTo>
                    <a:pt x="50218" y="0"/>
                  </a:lnTo>
                  <a:lnTo>
                    <a:pt x="30670" y="3946"/>
                  </a:lnTo>
                  <a:lnTo>
                    <a:pt x="14707" y="14707"/>
                  </a:lnTo>
                  <a:lnTo>
                    <a:pt x="3946" y="30670"/>
                  </a:lnTo>
                  <a:lnTo>
                    <a:pt x="0" y="50218"/>
                  </a:lnTo>
                  <a:lnTo>
                    <a:pt x="0" y="272117"/>
                  </a:lnTo>
                  <a:lnTo>
                    <a:pt x="1072742" y="272117"/>
                  </a:lnTo>
                  <a:lnTo>
                    <a:pt x="1072742" y="50218"/>
                  </a:lnTo>
                  <a:lnTo>
                    <a:pt x="1068796" y="30670"/>
                  </a:lnTo>
                  <a:lnTo>
                    <a:pt x="1058034" y="14707"/>
                  </a:lnTo>
                  <a:lnTo>
                    <a:pt x="1042072" y="3946"/>
                  </a:lnTo>
                  <a:lnTo>
                    <a:pt x="1022523" y="0"/>
                  </a:lnTo>
                  <a:close/>
                </a:path>
              </a:pathLst>
            </a:custGeom>
            <a:solidFill>
              <a:srgbClr val="FFFFFF"/>
            </a:solidFill>
            <a:ln cap="flat" cmpd="sng" w="9525">
              <a:solidFill>
                <a:srgbClr val="00A2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79" name="Google Shape;879;p39"/>
            <p:cNvSpPr/>
            <p:nvPr/>
          </p:nvSpPr>
          <p:spPr>
            <a:xfrm>
              <a:off x="6643642" y="2181541"/>
              <a:ext cx="88122" cy="138106"/>
            </a:xfrm>
            <a:custGeom>
              <a:rect b="b" l="l" r="r" t="t"/>
              <a:pathLst>
                <a:path extrusionOk="0" h="303529" w="193675">
                  <a:moveTo>
                    <a:pt x="113724" y="0"/>
                  </a:moveTo>
                  <a:lnTo>
                    <a:pt x="79725" y="0"/>
                  </a:lnTo>
                  <a:lnTo>
                    <a:pt x="48693" y="6263"/>
                  </a:lnTo>
                  <a:lnTo>
                    <a:pt x="23351" y="23344"/>
                  </a:lnTo>
                  <a:lnTo>
                    <a:pt x="6265" y="48679"/>
                  </a:lnTo>
                  <a:lnTo>
                    <a:pt x="0" y="79704"/>
                  </a:lnTo>
                  <a:lnTo>
                    <a:pt x="0" y="303184"/>
                  </a:lnTo>
                  <a:lnTo>
                    <a:pt x="193428" y="303184"/>
                  </a:lnTo>
                  <a:lnTo>
                    <a:pt x="193428" y="79704"/>
                  </a:lnTo>
                  <a:lnTo>
                    <a:pt x="187165" y="48679"/>
                  </a:lnTo>
                  <a:lnTo>
                    <a:pt x="170083" y="23344"/>
                  </a:lnTo>
                  <a:lnTo>
                    <a:pt x="144748" y="6263"/>
                  </a:lnTo>
                  <a:lnTo>
                    <a:pt x="113724"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0" name="Google Shape;880;p39"/>
            <p:cNvSpPr/>
            <p:nvPr/>
          </p:nvSpPr>
          <p:spPr>
            <a:xfrm>
              <a:off x="6800191" y="2181541"/>
              <a:ext cx="88122" cy="138106"/>
            </a:xfrm>
            <a:custGeom>
              <a:rect b="b" l="l" r="r" t="t"/>
              <a:pathLst>
                <a:path extrusionOk="0" h="303529" w="193675">
                  <a:moveTo>
                    <a:pt x="113724" y="0"/>
                  </a:moveTo>
                  <a:lnTo>
                    <a:pt x="79725" y="0"/>
                  </a:lnTo>
                  <a:lnTo>
                    <a:pt x="48693" y="6263"/>
                  </a:lnTo>
                  <a:lnTo>
                    <a:pt x="23351" y="23344"/>
                  </a:lnTo>
                  <a:lnTo>
                    <a:pt x="6265" y="48679"/>
                  </a:lnTo>
                  <a:lnTo>
                    <a:pt x="0" y="79704"/>
                  </a:lnTo>
                  <a:lnTo>
                    <a:pt x="0" y="303184"/>
                  </a:lnTo>
                  <a:lnTo>
                    <a:pt x="193428" y="303184"/>
                  </a:lnTo>
                  <a:lnTo>
                    <a:pt x="193428" y="79704"/>
                  </a:lnTo>
                  <a:lnTo>
                    <a:pt x="187165" y="48679"/>
                  </a:lnTo>
                  <a:lnTo>
                    <a:pt x="170083" y="23344"/>
                  </a:lnTo>
                  <a:lnTo>
                    <a:pt x="144748" y="6263"/>
                  </a:lnTo>
                  <a:lnTo>
                    <a:pt x="113724"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1" name="Google Shape;881;p39"/>
            <p:cNvSpPr/>
            <p:nvPr/>
          </p:nvSpPr>
          <p:spPr>
            <a:xfrm>
              <a:off x="6639066" y="2374373"/>
              <a:ext cx="88122" cy="138106"/>
            </a:xfrm>
            <a:custGeom>
              <a:rect b="b" l="l" r="r" t="t"/>
              <a:pathLst>
                <a:path extrusionOk="0" h="303529" w="193675">
                  <a:moveTo>
                    <a:pt x="113724" y="0"/>
                  </a:moveTo>
                  <a:lnTo>
                    <a:pt x="79714" y="0"/>
                  </a:lnTo>
                  <a:lnTo>
                    <a:pt x="48688" y="6263"/>
                  </a:lnTo>
                  <a:lnTo>
                    <a:pt x="23350" y="23346"/>
                  </a:lnTo>
                  <a:lnTo>
                    <a:pt x="6265" y="48684"/>
                  </a:lnTo>
                  <a:lnTo>
                    <a:pt x="0" y="79714"/>
                  </a:lnTo>
                  <a:lnTo>
                    <a:pt x="0" y="303184"/>
                  </a:lnTo>
                  <a:lnTo>
                    <a:pt x="193428" y="303184"/>
                  </a:lnTo>
                  <a:lnTo>
                    <a:pt x="193428" y="79714"/>
                  </a:lnTo>
                  <a:lnTo>
                    <a:pt x="187165" y="48684"/>
                  </a:lnTo>
                  <a:lnTo>
                    <a:pt x="170083" y="23346"/>
                  </a:lnTo>
                  <a:lnTo>
                    <a:pt x="144748" y="6263"/>
                  </a:lnTo>
                  <a:lnTo>
                    <a:pt x="113724"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2" name="Google Shape;882;p39"/>
            <p:cNvSpPr/>
            <p:nvPr/>
          </p:nvSpPr>
          <p:spPr>
            <a:xfrm>
              <a:off x="6795615" y="2374373"/>
              <a:ext cx="88122" cy="138106"/>
            </a:xfrm>
            <a:custGeom>
              <a:rect b="b" l="l" r="r" t="t"/>
              <a:pathLst>
                <a:path extrusionOk="0" h="303529" w="193675">
                  <a:moveTo>
                    <a:pt x="113724" y="0"/>
                  </a:moveTo>
                  <a:lnTo>
                    <a:pt x="79714" y="0"/>
                  </a:lnTo>
                  <a:lnTo>
                    <a:pt x="48688" y="6263"/>
                  </a:lnTo>
                  <a:lnTo>
                    <a:pt x="23350" y="23346"/>
                  </a:lnTo>
                  <a:lnTo>
                    <a:pt x="6265" y="48684"/>
                  </a:lnTo>
                  <a:lnTo>
                    <a:pt x="0" y="79714"/>
                  </a:lnTo>
                  <a:lnTo>
                    <a:pt x="0" y="303184"/>
                  </a:lnTo>
                  <a:lnTo>
                    <a:pt x="193428" y="303184"/>
                  </a:lnTo>
                  <a:lnTo>
                    <a:pt x="193428" y="79714"/>
                  </a:lnTo>
                  <a:lnTo>
                    <a:pt x="187165" y="48684"/>
                  </a:lnTo>
                  <a:lnTo>
                    <a:pt x="170083" y="23346"/>
                  </a:lnTo>
                  <a:lnTo>
                    <a:pt x="144748" y="6263"/>
                  </a:lnTo>
                  <a:lnTo>
                    <a:pt x="113724"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3" name="Google Shape;883;p39"/>
            <p:cNvSpPr/>
            <p:nvPr/>
          </p:nvSpPr>
          <p:spPr>
            <a:xfrm>
              <a:off x="6522435" y="1985390"/>
              <a:ext cx="119326" cy="60385"/>
            </a:xfrm>
            <a:custGeom>
              <a:rect b="b" l="l" r="r" t="t"/>
              <a:pathLst>
                <a:path extrusionOk="0" h="132714" w="262255">
                  <a:moveTo>
                    <a:pt x="261897" y="0"/>
                  </a:moveTo>
                  <a:lnTo>
                    <a:pt x="255146" y="41858"/>
                  </a:lnTo>
                  <a:lnTo>
                    <a:pt x="236348" y="78213"/>
                  </a:lnTo>
                  <a:lnTo>
                    <a:pt x="207682" y="106882"/>
                  </a:lnTo>
                  <a:lnTo>
                    <a:pt x="171330" y="125683"/>
                  </a:lnTo>
                  <a:lnTo>
                    <a:pt x="129472" y="132435"/>
                  </a:lnTo>
                  <a:lnTo>
                    <a:pt x="84245" y="124514"/>
                  </a:lnTo>
                  <a:lnTo>
                    <a:pt x="45731" y="102610"/>
                  </a:lnTo>
                  <a:lnTo>
                    <a:pt x="16719" y="69518"/>
                  </a:lnTo>
                  <a:lnTo>
                    <a:pt x="0" y="2803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4" name="Google Shape;884;p39"/>
            <p:cNvSpPr/>
            <p:nvPr/>
          </p:nvSpPr>
          <p:spPr>
            <a:xfrm>
              <a:off x="6641555" y="1985390"/>
              <a:ext cx="120771" cy="60385"/>
            </a:xfrm>
            <a:custGeom>
              <a:rect b="b" l="l" r="r" t="t"/>
              <a:pathLst>
                <a:path extrusionOk="0" h="132714" w="265430">
                  <a:moveTo>
                    <a:pt x="264871" y="0"/>
                  </a:moveTo>
                  <a:lnTo>
                    <a:pt x="258119" y="41858"/>
                  </a:lnTo>
                  <a:lnTo>
                    <a:pt x="239318" y="78213"/>
                  </a:lnTo>
                  <a:lnTo>
                    <a:pt x="210651" y="106882"/>
                  </a:lnTo>
                  <a:lnTo>
                    <a:pt x="174299" y="125683"/>
                  </a:lnTo>
                  <a:lnTo>
                    <a:pt x="132446" y="132435"/>
                  </a:lnTo>
                  <a:lnTo>
                    <a:pt x="90582" y="125683"/>
                  </a:lnTo>
                  <a:lnTo>
                    <a:pt x="54224" y="106882"/>
                  </a:lnTo>
                  <a:lnTo>
                    <a:pt x="25553" y="78213"/>
                  </a:lnTo>
                  <a:lnTo>
                    <a:pt x="6752"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5" name="Google Shape;885;p39"/>
            <p:cNvSpPr/>
            <p:nvPr/>
          </p:nvSpPr>
          <p:spPr>
            <a:xfrm>
              <a:off x="6762027" y="1985390"/>
              <a:ext cx="120771" cy="60385"/>
            </a:xfrm>
            <a:custGeom>
              <a:rect b="b" l="l" r="r" t="t"/>
              <a:pathLst>
                <a:path extrusionOk="0" h="132714" w="265430">
                  <a:moveTo>
                    <a:pt x="264871" y="0"/>
                  </a:moveTo>
                  <a:lnTo>
                    <a:pt x="258119" y="41858"/>
                  </a:lnTo>
                  <a:lnTo>
                    <a:pt x="239318" y="78213"/>
                  </a:lnTo>
                  <a:lnTo>
                    <a:pt x="210649" y="106882"/>
                  </a:lnTo>
                  <a:lnTo>
                    <a:pt x="174294" y="125683"/>
                  </a:lnTo>
                  <a:lnTo>
                    <a:pt x="132435" y="132435"/>
                  </a:lnTo>
                  <a:lnTo>
                    <a:pt x="90577" y="125683"/>
                  </a:lnTo>
                  <a:lnTo>
                    <a:pt x="54222" y="106882"/>
                  </a:lnTo>
                  <a:lnTo>
                    <a:pt x="25553" y="78213"/>
                  </a:lnTo>
                  <a:lnTo>
                    <a:pt x="6751"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6" name="Google Shape;886;p39"/>
            <p:cNvSpPr/>
            <p:nvPr/>
          </p:nvSpPr>
          <p:spPr>
            <a:xfrm>
              <a:off x="6882500" y="1985390"/>
              <a:ext cx="124526" cy="60385"/>
            </a:xfrm>
            <a:custGeom>
              <a:rect b="b" l="l" r="r" t="t"/>
              <a:pathLst>
                <a:path extrusionOk="0" h="132714" w="273684">
                  <a:moveTo>
                    <a:pt x="273436" y="21046"/>
                  </a:moveTo>
                  <a:lnTo>
                    <a:pt x="254254" y="67323"/>
                  </a:lnTo>
                  <a:lnTo>
                    <a:pt x="221828" y="101525"/>
                  </a:lnTo>
                  <a:lnTo>
                    <a:pt x="179778" y="124215"/>
                  </a:lnTo>
                  <a:lnTo>
                    <a:pt x="132425" y="132435"/>
                  </a:lnTo>
                  <a:lnTo>
                    <a:pt x="90567" y="125683"/>
                  </a:lnTo>
                  <a:lnTo>
                    <a:pt x="54215" y="106882"/>
                  </a:lnTo>
                  <a:lnTo>
                    <a:pt x="25549" y="78213"/>
                  </a:lnTo>
                  <a:lnTo>
                    <a:pt x="6750"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7" name="Google Shape;887;p39"/>
            <p:cNvSpPr/>
            <p:nvPr/>
          </p:nvSpPr>
          <p:spPr>
            <a:xfrm>
              <a:off x="6586613" y="2045621"/>
              <a:ext cx="120771" cy="60385"/>
            </a:xfrm>
            <a:custGeom>
              <a:rect b="b" l="l" r="r" t="t"/>
              <a:pathLst>
                <a:path extrusionOk="0" h="132714" w="265430">
                  <a:moveTo>
                    <a:pt x="264871" y="0"/>
                  </a:moveTo>
                  <a:lnTo>
                    <a:pt x="258119" y="41858"/>
                  </a:lnTo>
                  <a:lnTo>
                    <a:pt x="239318" y="78213"/>
                  </a:lnTo>
                  <a:lnTo>
                    <a:pt x="210649" y="106882"/>
                  </a:lnTo>
                  <a:lnTo>
                    <a:pt x="174294" y="125683"/>
                  </a:lnTo>
                  <a:lnTo>
                    <a:pt x="132435" y="132435"/>
                  </a:lnTo>
                  <a:lnTo>
                    <a:pt x="90572" y="125683"/>
                  </a:lnTo>
                  <a:lnTo>
                    <a:pt x="54217" y="106882"/>
                  </a:lnTo>
                  <a:lnTo>
                    <a:pt x="25550" y="78213"/>
                  </a:lnTo>
                  <a:lnTo>
                    <a:pt x="6750"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8" name="Google Shape;888;p39"/>
            <p:cNvSpPr/>
            <p:nvPr/>
          </p:nvSpPr>
          <p:spPr>
            <a:xfrm>
              <a:off x="6707086" y="2045621"/>
              <a:ext cx="120771" cy="60385"/>
            </a:xfrm>
            <a:custGeom>
              <a:rect b="b" l="l" r="r" t="t"/>
              <a:pathLst>
                <a:path extrusionOk="0" h="132714" w="265430">
                  <a:moveTo>
                    <a:pt x="264871" y="0"/>
                  </a:moveTo>
                  <a:lnTo>
                    <a:pt x="258119" y="41858"/>
                  </a:lnTo>
                  <a:lnTo>
                    <a:pt x="239318" y="78213"/>
                  </a:lnTo>
                  <a:lnTo>
                    <a:pt x="210649" y="106882"/>
                  </a:lnTo>
                  <a:lnTo>
                    <a:pt x="174294" y="125683"/>
                  </a:lnTo>
                  <a:lnTo>
                    <a:pt x="132435" y="132435"/>
                  </a:lnTo>
                  <a:lnTo>
                    <a:pt x="90572" y="125683"/>
                  </a:lnTo>
                  <a:lnTo>
                    <a:pt x="54217" y="106882"/>
                  </a:lnTo>
                  <a:lnTo>
                    <a:pt x="25550" y="78213"/>
                  </a:lnTo>
                  <a:lnTo>
                    <a:pt x="6750"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89" name="Google Shape;889;p39"/>
            <p:cNvSpPr/>
            <p:nvPr/>
          </p:nvSpPr>
          <p:spPr>
            <a:xfrm>
              <a:off x="6827558" y="2045621"/>
              <a:ext cx="120771" cy="60385"/>
            </a:xfrm>
            <a:custGeom>
              <a:rect b="b" l="l" r="r" t="t"/>
              <a:pathLst>
                <a:path extrusionOk="0" h="132714" w="265430">
                  <a:moveTo>
                    <a:pt x="264861" y="0"/>
                  </a:moveTo>
                  <a:lnTo>
                    <a:pt x="258110" y="41858"/>
                  </a:lnTo>
                  <a:lnTo>
                    <a:pt x="239311" y="78213"/>
                  </a:lnTo>
                  <a:lnTo>
                    <a:pt x="210645" y="106882"/>
                  </a:lnTo>
                  <a:lnTo>
                    <a:pt x="174293" y="125683"/>
                  </a:lnTo>
                  <a:lnTo>
                    <a:pt x="132435" y="132435"/>
                  </a:lnTo>
                  <a:lnTo>
                    <a:pt x="90572" y="125683"/>
                  </a:lnTo>
                  <a:lnTo>
                    <a:pt x="54217" y="106882"/>
                  </a:lnTo>
                  <a:lnTo>
                    <a:pt x="25550" y="78213"/>
                  </a:lnTo>
                  <a:lnTo>
                    <a:pt x="6750"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0" name="Google Shape;890;p39"/>
            <p:cNvSpPr/>
            <p:nvPr/>
          </p:nvSpPr>
          <p:spPr>
            <a:xfrm>
              <a:off x="6948027" y="2045621"/>
              <a:ext cx="60385" cy="60385"/>
            </a:xfrm>
            <a:custGeom>
              <a:rect b="b" l="l" r="r" t="t"/>
              <a:pathLst>
                <a:path extrusionOk="0" h="132714" w="132715">
                  <a:moveTo>
                    <a:pt x="132435" y="132435"/>
                  </a:moveTo>
                  <a:lnTo>
                    <a:pt x="90577" y="125683"/>
                  </a:lnTo>
                  <a:lnTo>
                    <a:pt x="54222" y="106882"/>
                  </a:lnTo>
                  <a:lnTo>
                    <a:pt x="25553" y="78213"/>
                  </a:lnTo>
                  <a:lnTo>
                    <a:pt x="6751"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1" name="Google Shape;891;p39"/>
            <p:cNvSpPr/>
            <p:nvPr/>
          </p:nvSpPr>
          <p:spPr>
            <a:xfrm>
              <a:off x="6521309" y="2045621"/>
              <a:ext cx="65297" cy="60385"/>
            </a:xfrm>
            <a:custGeom>
              <a:rect b="b" l="l" r="r" t="t"/>
              <a:pathLst>
                <a:path extrusionOk="0" h="132714" w="143509">
                  <a:moveTo>
                    <a:pt x="142948" y="0"/>
                  </a:moveTo>
                  <a:lnTo>
                    <a:pt x="135103" y="41858"/>
                  </a:lnTo>
                  <a:lnTo>
                    <a:pt x="113694" y="78213"/>
                  </a:lnTo>
                  <a:lnTo>
                    <a:pt x="81913" y="106882"/>
                  </a:lnTo>
                  <a:lnTo>
                    <a:pt x="42952" y="125683"/>
                  </a:lnTo>
                  <a:lnTo>
                    <a:pt x="0" y="132435"/>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2" name="Google Shape;892;p39"/>
            <p:cNvSpPr/>
            <p:nvPr/>
          </p:nvSpPr>
          <p:spPr>
            <a:xfrm>
              <a:off x="7012151" y="1855614"/>
              <a:ext cx="509375" cy="910114"/>
            </a:xfrm>
            <a:custGeom>
              <a:rect b="b" l="l" r="r" t="t"/>
              <a:pathLst>
                <a:path extrusionOk="0" h="2000250" w="1119505">
                  <a:moveTo>
                    <a:pt x="916150" y="0"/>
                  </a:moveTo>
                  <a:lnTo>
                    <a:pt x="202967" y="0"/>
                  </a:lnTo>
                  <a:lnTo>
                    <a:pt x="156427" y="5360"/>
                  </a:lnTo>
                  <a:lnTo>
                    <a:pt x="113705" y="20630"/>
                  </a:lnTo>
                  <a:lnTo>
                    <a:pt x="76019" y="44591"/>
                  </a:lnTo>
                  <a:lnTo>
                    <a:pt x="44588" y="76023"/>
                  </a:lnTo>
                  <a:lnTo>
                    <a:pt x="20628" y="113709"/>
                  </a:lnTo>
                  <a:lnTo>
                    <a:pt x="5360" y="156430"/>
                  </a:lnTo>
                  <a:lnTo>
                    <a:pt x="0" y="202967"/>
                  </a:lnTo>
                  <a:lnTo>
                    <a:pt x="0" y="2000085"/>
                  </a:lnTo>
                  <a:lnTo>
                    <a:pt x="1119117" y="2000085"/>
                  </a:lnTo>
                  <a:lnTo>
                    <a:pt x="1119117" y="202967"/>
                  </a:lnTo>
                  <a:lnTo>
                    <a:pt x="1113756" y="156430"/>
                  </a:lnTo>
                  <a:lnTo>
                    <a:pt x="1098486" y="113709"/>
                  </a:lnTo>
                  <a:lnTo>
                    <a:pt x="1074526" y="76023"/>
                  </a:lnTo>
                  <a:lnTo>
                    <a:pt x="1043093" y="44591"/>
                  </a:lnTo>
                  <a:lnTo>
                    <a:pt x="1005407" y="20630"/>
                  </a:lnTo>
                  <a:lnTo>
                    <a:pt x="962687" y="5360"/>
                  </a:lnTo>
                  <a:lnTo>
                    <a:pt x="916150"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3" name="Google Shape;893;p39"/>
            <p:cNvSpPr/>
            <p:nvPr/>
          </p:nvSpPr>
          <p:spPr>
            <a:xfrm>
              <a:off x="7114247" y="2019155"/>
              <a:ext cx="127415" cy="120770"/>
            </a:xfrm>
            <a:custGeom>
              <a:rect b="b" l="l" r="r" t="t"/>
              <a:pathLst>
                <a:path extrusionOk="0" h="265429" w="280034">
                  <a:moveTo>
                    <a:pt x="232987" y="0"/>
                  </a:moveTo>
                  <a:lnTo>
                    <a:pt x="46480" y="0"/>
                  </a:lnTo>
                  <a:lnTo>
                    <a:pt x="28386" y="3651"/>
                  </a:lnTo>
                  <a:lnTo>
                    <a:pt x="13612" y="13610"/>
                  </a:lnTo>
                  <a:lnTo>
                    <a:pt x="3652" y="28381"/>
                  </a:lnTo>
                  <a:lnTo>
                    <a:pt x="0" y="46469"/>
                  </a:lnTo>
                  <a:lnTo>
                    <a:pt x="0" y="218810"/>
                  </a:lnTo>
                  <a:lnTo>
                    <a:pt x="3652" y="236898"/>
                  </a:lnTo>
                  <a:lnTo>
                    <a:pt x="13612" y="251669"/>
                  </a:lnTo>
                  <a:lnTo>
                    <a:pt x="28386" y="261627"/>
                  </a:lnTo>
                  <a:lnTo>
                    <a:pt x="46480" y="265279"/>
                  </a:lnTo>
                  <a:lnTo>
                    <a:pt x="232987" y="265279"/>
                  </a:lnTo>
                  <a:lnTo>
                    <a:pt x="251069" y="261627"/>
                  </a:lnTo>
                  <a:lnTo>
                    <a:pt x="265837" y="251669"/>
                  </a:lnTo>
                  <a:lnTo>
                    <a:pt x="275795" y="236898"/>
                  </a:lnTo>
                  <a:lnTo>
                    <a:pt x="279446" y="218810"/>
                  </a:lnTo>
                  <a:lnTo>
                    <a:pt x="279446" y="46469"/>
                  </a:lnTo>
                  <a:lnTo>
                    <a:pt x="275795" y="28381"/>
                  </a:lnTo>
                  <a:lnTo>
                    <a:pt x="265837" y="13610"/>
                  </a:lnTo>
                  <a:lnTo>
                    <a:pt x="251069" y="3651"/>
                  </a:lnTo>
                  <a:lnTo>
                    <a:pt x="232987"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4" name="Google Shape;894;p39"/>
            <p:cNvSpPr/>
            <p:nvPr/>
          </p:nvSpPr>
          <p:spPr>
            <a:xfrm>
              <a:off x="7291961" y="2019155"/>
              <a:ext cx="127415" cy="120770"/>
            </a:xfrm>
            <a:custGeom>
              <a:rect b="b" l="l" r="r" t="t"/>
              <a:pathLst>
                <a:path extrusionOk="0" h="265429" w="280034">
                  <a:moveTo>
                    <a:pt x="232977" y="0"/>
                  </a:moveTo>
                  <a:lnTo>
                    <a:pt x="46469" y="0"/>
                  </a:lnTo>
                  <a:lnTo>
                    <a:pt x="28377" y="3651"/>
                  </a:lnTo>
                  <a:lnTo>
                    <a:pt x="13606" y="13610"/>
                  </a:lnTo>
                  <a:lnTo>
                    <a:pt x="3650" y="28381"/>
                  </a:lnTo>
                  <a:lnTo>
                    <a:pt x="0" y="46469"/>
                  </a:lnTo>
                  <a:lnTo>
                    <a:pt x="0" y="218810"/>
                  </a:lnTo>
                  <a:lnTo>
                    <a:pt x="3650" y="236898"/>
                  </a:lnTo>
                  <a:lnTo>
                    <a:pt x="13606" y="251669"/>
                  </a:lnTo>
                  <a:lnTo>
                    <a:pt x="28377" y="261627"/>
                  </a:lnTo>
                  <a:lnTo>
                    <a:pt x="46469" y="265279"/>
                  </a:lnTo>
                  <a:lnTo>
                    <a:pt x="232977" y="265279"/>
                  </a:lnTo>
                  <a:lnTo>
                    <a:pt x="251065" y="261627"/>
                  </a:lnTo>
                  <a:lnTo>
                    <a:pt x="265836" y="251669"/>
                  </a:lnTo>
                  <a:lnTo>
                    <a:pt x="275795" y="236898"/>
                  </a:lnTo>
                  <a:lnTo>
                    <a:pt x="279446" y="218810"/>
                  </a:lnTo>
                  <a:lnTo>
                    <a:pt x="279446" y="46469"/>
                  </a:lnTo>
                  <a:lnTo>
                    <a:pt x="275795" y="28381"/>
                  </a:lnTo>
                  <a:lnTo>
                    <a:pt x="265836" y="13610"/>
                  </a:lnTo>
                  <a:lnTo>
                    <a:pt x="251065" y="3651"/>
                  </a:lnTo>
                  <a:lnTo>
                    <a:pt x="232977"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5" name="Google Shape;895;p39"/>
            <p:cNvSpPr/>
            <p:nvPr/>
          </p:nvSpPr>
          <p:spPr>
            <a:xfrm>
              <a:off x="7114247" y="2175178"/>
              <a:ext cx="127415" cy="120770"/>
            </a:xfrm>
            <a:custGeom>
              <a:rect b="b" l="l" r="r" t="t"/>
              <a:pathLst>
                <a:path extrusionOk="0" h="265429" w="280034">
                  <a:moveTo>
                    <a:pt x="232987" y="0"/>
                  </a:moveTo>
                  <a:lnTo>
                    <a:pt x="46480" y="0"/>
                  </a:lnTo>
                  <a:lnTo>
                    <a:pt x="28386" y="3651"/>
                  </a:lnTo>
                  <a:lnTo>
                    <a:pt x="13612" y="13610"/>
                  </a:lnTo>
                  <a:lnTo>
                    <a:pt x="3652" y="28381"/>
                  </a:lnTo>
                  <a:lnTo>
                    <a:pt x="0" y="46469"/>
                  </a:lnTo>
                  <a:lnTo>
                    <a:pt x="0" y="218810"/>
                  </a:lnTo>
                  <a:lnTo>
                    <a:pt x="3652" y="236898"/>
                  </a:lnTo>
                  <a:lnTo>
                    <a:pt x="13612" y="251669"/>
                  </a:lnTo>
                  <a:lnTo>
                    <a:pt x="28386" y="261627"/>
                  </a:lnTo>
                  <a:lnTo>
                    <a:pt x="46480" y="265279"/>
                  </a:lnTo>
                  <a:lnTo>
                    <a:pt x="232987" y="265279"/>
                  </a:lnTo>
                  <a:lnTo>
                    <a:pt x="251069" y="261627"/>
                  </a:lnTo>
                  <a:lnTo>
                    <a:pt x="265837" y="251669"/>
                  </a:lnTo>
                  <a:lnTo>
                    <a:pt x="275795" y="236898"/>
                  </a:lnTo>
                  <a:lnTo>
                    <a:pt x="279446" y="218810"/>
                  </a:lnTo>
                  <a:lnTo>
                    <a:pt x="279446" y="46469"/>
                  </a:lnTo>
                  <a:lnTo>
                    <a:pt x="275795" y="28381"/>
                  </a:lnTo>
                  <a:lnTo>
                    <a:pt x="265837" y="13610"/>
                  </a:lnTo>
                  <a:lnTo>
                    <a:pt x="251069" y="3651"/>
                  </a:lnTo>
                  <a:lnTo>
                    <a:pt x="232987"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6" name="Google Shape;896;p39"/>
            <p:cNvSpPr/>
            <p:nvPr/>
          </p:nvSpPr>
          <p:spPr>
            <a:xfrm>
              <a:off x="7291961" y="2175178"/>
              <a:ext cx="127415" cy="120770"/>
            </a:xfrm>
            <a:custGeom>
              <a:rect b="b" l="l" r="r" t="t"/>
              <a:pathLst>
                <a:path extrusionOk="0" h="265429" w="280034">
                  <a:moveTo>
                    <a:pt x="232977" y="0"/>
                  </a:moveTo>
                  <a:lnTo>
                    <a:pt x="46469" y="0"/>
                  </a:lnTo>
                  <a:lnTo>
                    <a:pt x="28377" y="3651"/>
                  </a:lnTo>
                  <a:lnTo>
                    <a:pt x="13606" y="13610"/>
                  </a:lnTo>
                  <a:lnTo>
                    <a:pt x="3650" y="28381"/>
                  </a:lnTo>
                  <a:lnTo>
                    <a:pt x="0" y="46469"/>
                  </a:lnTo>
                  <a:lnTo>
                    <a:pt x="0" y="218810"/>
                  </a:lnTo>
                  <a:lnTo>
                    <a:pt x="3650" y="236898"/>
                  </a:lnTo>
                  <a:lnTo>
                    <a:pt x="13606" y="251669"/>
                  </a:lnTo>
                  <a:lnTo>
                    <a:pt x="28377" y="261627"/>
                  </a:lnTo>
                  <a:lnTo>
                    <a:pt x="46469" y="265279"/>
                  </a:lnTo>
                  <a:lnTo>
                    <a:pt x="232977" y="265279"/>
                  </a:lnTo>
                  <a:lnTo>
                    <a:pt x="251065" y="261627"/>
                  </a:lnTo>
                  <a:lnTo>
                    <a:pt x="265836" y="251669"/>
                  </a:lnTo>
                  <a:lnTo>
                    <a:pt x="275795" y="236898"/>
                  </a:lnTo>
                  <a:lnTo>
                    <a:pt x="279446" y="218810"/>
                  </a:lnTo>
                  <a:lnTo>
                    <a:pt x="279446" y="46469"/>
                  </a:lnTo>
                  <a:lnTo>
                    <a:pt x="275795" y="28381"/>
                  </a:lnTo>
                  <a:lnTo>
                    <a:pt x="265836" y="13610"/>
                  </a:lnTo>
                  <a:lnTo>
                    <a:pt x="251065" y="3651"/>
                  </a:lnTo>
                  <a:lnTo>
                    <a:pt x="232977"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7" name="Google Shape;897;p39"/>
            <p:cNvSpPr/>
            <p:nvPr/>
          </p:nvSpPr>
          <p:spPr>
            <a:xfrm>
              <a:off x="7143773" y="2414351"/>
              <a:ext cx="255410" cy="351333"/>
            </a:xfrm>
            <a:custGeom>
              <a:rect b="b" l="l" r="r" t="t"/>
              <a:pathLst>
                <a:path extrusionOk="0" h="772160" w="561340">
                  <a:moveTo>
                    <a:pt x="329948" y="0"/>
                  </a:moveTo>
                  <a:lnTo>
                    <a:pt x="231291" y="0"/>
                  </a:lnTo>
                  <a:lnTo>
                    <a:pt x="184679" y="4699"/>
                  </a:lnTo>
                  <a:lnTo>
                    <a:pt x="141264" y="18176"/>
                  </a:lnTo>
                  <a:lnTo>
                    <a:pt x="101976" y="39502"/>
                  </a:lnTo>
                  <a:lnTo>
                    <a:pt x="67745" y="67746"/>
                  </a:lnTo>
                  <a:lnTo>
                    <a:pt x="39502" y="101978"/>
                  </a:lnTo>
                  <a:lnTo>
                    <a:pt x="18176" y="141268"/>
                  </a:lnTo>
                  <a:lnTo>
                    <a:pt x="4699" y="184686"/>
                  </a:lnTo>
                  <a:lnTo>
                    <a:pt x="0" y="231301"/>
                  </a:lnTo>
                  <a:lnTo>
                    <a:pt x="0" y="772123"/>
                  </a:lnTo>
                  <a:lnTo>
                    <a:pt x="561249" y="772123"/>
                  </a:lnTo>
                  <a:lnTo>
                    <a:pt x="561249" y="231301"/>
                  </a:lnTo>
                  <a:lnTo>
                    <a:pt x="556550" y="184686"/>
                  </a:lnTo>
                  <a:lnTo>
                    <a:pt x="543073" y="141268"/>
                  </a:lnTo>
                  <a:lnTo>
                    <a:pt x="521747" y="101978"/>
                  </a:lnTo>
                  <a:lnTo>
                    <a:pt x="493503" y="67746"/>
                  </a:lnTo>
                  <a:lnTo>
                    <a:pt x="459271" y="39502"/>
                  </a:lnTo>
                  <a:lnTo>
                    <a:pt x="419981" y="18176"/>
                  </a:lnTo>
                  <a:lnTo>
                    <a:pt x="376563" y="4699"/>
                  </a:lnTo>
                  <a:lnTo>
                    <a:pt x="329948"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898" name="Google Shape;898;p39"/>
            <p:cNvSpPr/>
            <p:nvPr/>
          </p:nvSpPr>
          <p:spPr>
            <a:xfrm>
              <a:off x="5172938" y="2767941"/>
              <a:ext cx="2994419" cy="0"/>
            </a:xfrm>
            <a:custGeom>
              <a:rect b="b" l="l" r="r" t="t"/>
              <a:pathLst>
                <a:path extrusionOk="0" h="120000" w="6581140">
                  <a:moveTo>
                    <a:pt x="0" y="0"/>
                  </a:moveTo>
                  <a:lnTo>
                    <a:pt x="6581129" y="0"/>
                  </a:lnTo>
                </a:path>
              </a:pathLst>
            </a:custGeom>
            <a:noFill/>
            <a:ln cap="flat" cmpd="sng" w="9525">
              <a:solidFill>
                <a:srgbClr val="09678A"/>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grpSp>
        <p:nvGrpSpPr>
          <p:cNvPr id="899" name="Google Shape;899;p39"/>
          <p:cNvGrpSpPr/>
          <p:nvPr/>
        </p:nvGrpSpPr>
        <p:grpSpPr>
          <a:xfrm>
            <a:off x="356697" y="862407"/>
            <a:ext cx="2329358" cy="907945"/>
            <a:chOff x="968939" y="1855613"/>
            <a:chExt cx="2994419" cy="907945"/>
          </a:xfrm>
        </p:grpSpPr>
        <p:grpSp>
          <p:nvGrpSpPr>
            <p:cNvPr id="900" name="Google Shape;900;p39"/>
            <p:cNvGrpSpPr/>
            <p:nvPr/>
          </p:nvGrpSpPr>
          <p:grpSpPr>
            <a:xfrm flipH="1">
              <a:off x="968939" y="1855613"/>
              <a:ext cx="2994419" cy="907945"/>
              <a:chOff x="968939" y="1855613"/>
              <a:chExt cx="2994419" cy="907945"/>
            </a:xfrm>
          </p:grpSpPr>
          <p:sp>
            <p:nvSpPr>
              <p:cNvPr id="901" name="Google Shape;901;p39"/>
              <p:cNvSpPr/>
              <p:nvPr/>
            </p:nvSpPr>
            <p:spPr>
              <a:xfrm>
                <a:off x="1786549" y="2287747"/>
                <a:ext cx="505619" cy="473837"/>
              </a:xfrm>
              <a:custGeom>
                <a:rect b="b" l="l" r="r" t="t"/>
                <a:pathLst>
                  <a:path extrusionOk="0" h="1041400" w="1111250">
                    <a:moveTo>
                      <a:pt x="1110845" y="0"/>
                    </a:moveTo>
                    <a:lnTo>
                      <a:pt x="249018" y="0"/>
                    </a:lnTo>
                    <a:lnTo>
                      <a:pt x="204258" y="4012"/>
                    </a:lnTo>
                    <a:lnTo>
                      <a:pt x="162129" y="15579"/>
                    </a:lnTo>
                    <a:lnTo>
                      <a:pt x="123336" y="33999"/>
                    </a:lnTo>
                    <a:lnTo>
                      <a:pt x="88580" y="58568"/>
                    </a:lnTo>
                    <a:lnTo>
                      <a:pt x="58567" y="88582"/>
                    </a:lnTo>
                    <a:lnTo>
                      <a:pt x="33999" y="123339"/>
                    </a:lnTo>
                    <a:lnTo>
                      <a:pt x="15579" y="162134"/>
                    </a:lnTo>
                    <a:lnTo>
                      <a:pt x="4012" y="204265"/>
                    </a:lnTo>
                    <a:lnTo>
                      <a:pt x="0" y="249029"/>
                    </a:lnTo>
                    <a:lnTo>
                      <a:pt x="0" y="1040868"/>
                    </a:lnTo>
                    <a:lnTo>
                      <a:pt x="1110845" y="1040868"/>
                    </a:lnTo>
                    <a:lnTo>
                      <a:pt x="1110845" y="0"/>
                    </a:lnTo>
                    <a:close/>
                  </a:path>
                </a:pathLst>
              </a:custGeom>
              <a:solidFill>
                <a:srgbClr val="9AD0C0"/>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02" name="Google Shape;902;p39"/>
              <p:cNvSpPr/>
              <p:nvPr/>
            </p:nvSpPr>
            <p:spPr>
              <a:xfrm>
                <a:off x="2279101" y="1855613"/>
                <a:ext cx="865908" cy="906069"/>
              </a:xfrm>
              <a:custGeom>
                <a:rect b="b" l="l" r="r" t="t"/>
                <a:pathLst>
                  <a:path extrusionOk="0" h="1991360" w="1903095">
                    <a:moveTo>
                      <a:pt x="1700000" y="0"/>
                    </a:moveTo>
                    <a:lnTo>
                      <a:pt x="202967" y="0"/>
                    </a:lnTo>
                    <a:lnTo>
                      <a:pt x="156427" y="5360"/>
                    </a:lnTo>
                    <a:lnTo>
                      <a:pt x="113705" y="20631"/>
                    </a:lnTo>
                    <a:lnTo>
                      <a:pt x="76019" y="44592"/>
                    </a:lnTo>
                    <a:lnTo>
                      <a:pt x="44588" y="76025"/>
                    </a:lnTo>
                    <a:lnTo>
                      <a:pt x="20628" y="113713"/>
                    </a:lnTo>
                    <a:lnTo>
                      <a:pt x="5360" y="156437"/>
                    </a:lnTo>
                    <a:lnTo>
                      <a:pt x="0" y="202978"/>
                    </a:lnTo>
                    <a:lnTo>
                      <a:pt x="0" y="1991028"/>
                    </a:lnTo>
                    <a:lnTo>
                      <a:pt x="1902978" y="1991028"/>
                    </a:lnTo>
                    <a:lnTo>
                      <a:pt x="1902978" y="202978"/>
                    </a:lnTo>
                    <a:lnTo>
                      <a:pt x="1897617" y="156437"/>
                    </a:lnTo>
                    <a:lnTo>
                      <a:pt x="1882347" y="113713"/>
                    </a:lnTo>
                    <a:lnTo>
                      <a:pt x="1858386" y="76025"/>
                    </a:lnTo>
                    <a:lnTo>
                      <a:pt x="1826952" y="44592"/>
                    </a:lnTo>
                    <a:lnTo>
                      <a:pt x="1789265" y="20631"/>
                    </a:lnTo>
                    <a:lnTo>
                      <a:pt x="1746541" y="5360"/>
                    </a:lnTo>
                    <a:lnTo>
                      <a:pt x="1700000"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03" name="Google Shape;903;p39"/>
              <p:cNvSpPr/>
              <p:nvPr/>
            </p:nvSpPr>
            <p:spPr>
              <a:xfrm>
                <a:off x="2626362" y="2015848"/>
                <a:ext cx="171332" cy="162664"/>
              </a:xfrm>
              <a:custGeom>
                <a:rect b="b" l="l" r="r" t="t"/>
                <a:pathLst>
                  <a:path extrusionOk="0" h="357504" w="376554">
                    <a:moveTo>
                      <a:pt x="329508" y="0"/>
                    </a:moveTo>
                    <a:lnTo>
                      <a:pt x="46480" y="0"/>
                    </a:lnTo>
                    <a:lnTo>
                      <a:pt x="28390" y="3651"/>
                    </a:lnTo>
                    <a:lnTo>
                      <a:pt x="13616" y="13610"/>
                    </a:lnTo>
                    <a:lnTo>
                      <a:pt x="3653" y="28381"/>
                    </a:lnTo>
                    <a:lnTo>
                      <a:pt x="0" y="46469"/>
                    </a:lnTo>
                    <a:lnTo>
                      <a:pt x="0" y="310440"/>
                    </a:lnTo>
                    <a:lnTo>
                      <a:pt x="3653" y="328528"/>
                    </a:lnTo>
                    <a:lnTo>
                      <a:pt x="13616" y="343299"/>
                    </a:lnTo>
                    <a:lnTo>
                      <a:pt x="28390" y="353258"/>
                    </a:lnTo>
                    <a:lnTo>
                      <a:pt x="46480" y="356910"/>
                    </a:lnTo>
                    <a:lnTo>
                      <a:pt x="329508" y="356910"/>
                    </a:lnTo>
                    <a:lnTo>
                      <a:pt x="347596" y="353258"/>
                    </a:lnTo>
                    <a:lnTo>
                      <a:pt x="362367" y="343299"/>
                    </a:lnTo>
                    <a:lnTo>
                      <a:pt x="372326" y="328528"/>
                    </a:lnTo>
                    <a:lnTo>
                      <a:pt x="375978" y="310440"/>
                    </a:lnTo>
                    <a:lnTo>
                      <a:pt x="375978" y="46469"/>
                    </a:lnTo>
                    <a:lnTo>
                      <a:pt x="372326" y="28381"/>
                    </a:lnTo>
                    <a:lnTo>
                      <a:pt x="362367" y="13610"/>
                    </a:lnTo>
                    <a:lnTo>
                      <a:pt x="347596" y="3651"/>
                    </a:lnTo>
                    <a:lnTo>
                      <a:pt x="329508"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04" name="Google Shape;904;p39"/>
              <p:cNvSpPr/>
              <p:nvPr/>
            </p:nvSpPr>
            <p:spPr>
              <a:xfrm>
                <a:off x="2865459" y="2015848"/>
                <a:ext cx="171332" cy="162664"/>
              </a:xfrm>
              <a:custGeom>
                <a:rect b="b" l="l" r="r" t="t"/>
                <a:pathLst>
                  <a:path extrusionOk="0" h="357504" w="376554">
                    <a:moveTo>
                      <a:pt x="329508" y="0"/>
                    </a:moveTo>
                    <a:lnTo>
                      <a:pt x="46469" y="0"/>
                    </a:lnTo>
                    <a:lnTo>
                      <a:pt x="28381" y="3651"/>
                    </a:lnTo>
                    <a:lnTo>
                      <a:pt x="13610" y="13610"/>
                    </a:lnTo>
                    <a:lnTo>
                      <a:pt x="3651" y="28381"/>
                    </a:lnTo>
                    <a:lnTo>
                      <a:pt x="0" y="46469"/>
                    </a:lnTo>
                    <a:lnTo>
                      <a:pt x="0" y="310440"/>
                    </a:lnTo>
                    <a:lnTo>
                      <a:pt x="3651" y="328528"/>
                    </a:lnTo>
                    <a:lnTo>
                      <a:pt x="13610" y="343299"/>
                    </a:lnTo>
                    <a:lnTo>
                      <a:pt x="28381" y="353258"/>
                    </a:lnTo>
                    <a:lnTo>
                      <a:pt x="46469" y="356910"/>
                    </a:lnTo>
                    <a:lnTo>
                      <a:pt x="329508" y="356910"/>
                    </a:lnTo>
                    <a:lnTo>
                      <a:pt x="347594" y="353258"/>
                    </a:lnTo>
                    <a:lnTo>
                      <a:pt x="362362" y="343299"/>
                    </a:lnTo>
                    <a:lnTo>
                      <a:pt x="372317" y="328528"/>
                    </a:lnTo>
                    <a:lnTo>
                      <a:pt x="375967" y="310440"/>
                    </a:lnTo>
                    <a:lnTo>
                      <a:pt x="375967" y="46469"/>
                    </a:lnTo>
                    <a:lnTo>
                      <a:pt x="372317" y="28381"/>
                    </a:lnTo>
                    <a:lnTo>
                      <a:pt x="362362" y="13610"/>
                    </a:lnTo>
                    <a:lnTo>
                      <a:pt x="347594" y="3651"/>
                    </a:lnTo>
                    <a:lnTo>
                      <a:pt x="329508"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05" name="Google Shape;905;p39"/>
              <p:cNvSpPr/>
              <p:nvPr/>
            </p:nvSpPr>
            <p:spPr>
              <a:xfrm>
                <a:off x="2379842" y="2015848"/>
                <a:ext cx="171332" cy="162664"/>
              </a:xfrm>
              <a:custGeom>
                <a:rect b="b" l="l" r="r" t="t"/>
                <a:pathLst>
                  <a:path extrusionOk="0" h="357504" w="376554">
                    <a:moveTo>
                      <a:pt x="329508" y="0"/>
                    </a:moveTo>
                    <a:lnTo>
                      <a:pt x="46480" y="0"/>
                    </a:lnTo>
                    <a:lnTo>
                      <a:pt x="28390" y="3651"/>
                    </a:lnTo>
                    <a:lnTo>
                      <a:pt x="13616" y="13610"/>
                    </a:lnTo>
                    <a:lnTo>
                      <a:pt x="3653" y="28381"/>
                    </a:lnTo>
                    <a:lnTo>
                      <a:pt x="0" y="46469"/>
                    </a:lnTo>
                    <a:lnTo>
                      <a:pt x="0" y="310440"/>
                    </a:lnTo>
                    <a:lnTo>
                      <a:pt x="3653" y="328528"/>
                    </a:lnTo>
                    <a:lnTo>
                      <a:pt x="13616" y="343299"/>
                    </a:lnTo>
                    <a:lnTo>
                      <a:pt x="28390" y="353258"/>
                    </a:lnTo>
                    <a:lnTo>
                      <a:pt x="46480" y="356910"/>
                    </a:lnTo>
                    <a:lnTo>
                      <a:pt x="329508" y="356910"/>
                    </a:lnTo>
                    <a:lnTo>
                      <a:pt x="347596" y="353258"/>
                    </a:lnTo>
                    <a:lnTo>
                      <a:pt x="362367" y="343299"/>
                    </a:lnTo>
                    <a:lnTo>
                      <a:pt x="372326" y="328528"/>
                    </a:lnTo>
                    <a:lnTo>
                      <a:pt x="375978" y="310440"/>
                    </a:lnTo>
                    <a:lnTo>
                      <a:pt x="375978" y="46469"/>
                    </a:lnTo>
                    <a:lnTo>
                      <a:pt x="372326" y="28381"/>
                    </a:lnTo>
                    <a:lnTo>
                      <a:pt x="362367" y="13610"/>
                    </a:lnTo>
                    <a:lnTo>
                      <a:pt x="347596" y="3651"/>
                    </a:lnTo>
                    <a:lnTo>
                      <a:pt x="329508"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06" name="Google Shape;906;p39"/>
              <p:cNvSpPr/>
              <p:nvPr/>
            </p:nvSpPr>
            <p:spPr>
              <a:xfrm>
                <a:off x="2628892" y="2214759"/>
                <a:ext cx="171332" cy="162664"/>
              </a:xfrm>
              <a:custGeom>
                <a:rect b="b" l="l" r="r" t="t"/>
                <a:pathLst>
                  <a:path extrusionOk="0" h="357504" w="376554">
                    <a:moveTo>
                      <a:pt x="329508" y="0"/>
                    </a:moveTo>
                    <a:lnTo>
                      <a:pt x="46480" y="0"/>
                    </a:lnTo>
                    <a:lnTo>
                      <a:pt x="28390" y="3651"/>
                    </a:lnTo>
                    <a:lnTo>
                      <a:pt x="13616" y="13610"/>
                    </a:lnTo>
                    <a:lnTo>
                      <a:pt x="3653" y="28381"/>
                    </a:lnTo>
                    <a:lnTo>
                      <a:pt x="0" y="46469"/>
                    </a:lnTo>
                    <a:lnTo>
                      <a:pt x="0" y="310440"/>
                    </a:lnTo>
                    <a:lnTo>
                      <a:pt x="3653" y="328528"/>
                    </a:lnTo>
                    <a:lnTo>
                      <a:pt x="13616" y="343299"/>
                    </a:lnTo>
                    <a:lnTo>
                      <a:pt x="28390" y="353258"/>
                    </a:lnTo>
                    <a:lnTo>
                      <a:pt x="46480" y="356910"/>
                    </a:lnTo>
                    <a:lnTo>
                      <a:pt x="329508" y="356910"/>
                    </a:lnTo>
                    <a:lnTo>
                      <a:pt x="347596" y="353258"/>
                    </a:lnTo>
                    <a:lnTo>
                      <a:pt x="362367" y="343299"/>
                    </a:lnTo>
                    <a:lnTo>
                      <a:pt x="372326" y="328528"/>
                    </a:lnTo>
                    <a:lnTo>
                      <a:pt x="375978" y="310440"/>
                    </a:lnTo>
                    <a:lnTo>
                      <a:pt x="375978" y="46469"/>
                    </a:lnTo>
                    <a:lnTo>
                      <a:pt x="372326" y="28381"/>
                    </a:lnTo>
                    <a:lnTo>
                      <a:pt x="362367" y="13610"/>
                    </a:lnTo>
                    <a:lnTo>
                      <a:pt x="347596" y="3651"/>
                    </a:lnTo>
                    <a:lnTo>
                      <a:pt x="329508"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07" name="Google Shape;907;p39"/>
              <p:cNvSpPr/>
              <p:nvPr/>
            </p:nvSpPr>
            <p:spPr>
              <a:xfrm>
                <a:off x="2867989" y="2214759"/>
                <a:ext cx="171332" cy="162664"/>
              </a:xfrm>
              <a:custGeom>
                <a:rect b="b" l="l" r="r" t="t"/>
                <a:pathLst>
                  <a:path extrusionOk="0" h="357504" w="376554">
                    <a:moveTo>
                      <a:pt x="329508" y="0"/>
                    </a:moveTo>
                    <a:lnTo>
                      <a:pt x="46469" y="0"/>
                    </a:lnTo>
                    <a:lnTo>
                      <a:pt x="28381" y="3651"/>
                    </a:lnTo>
                    <a:lnTo>
                      <a:pt x="13610" y="13610"/>
                    </a:lnTo>
                    <a:lnTo>
                      <a:pt x="3651" y="28381"/>
                    </a:lnTo>
                    <a:lnTo>
                      <a:pt x="0" y="46469"/>
                    </a:lnTo>
                    <a:lnTo>
                      <a:pt x="0" y="310440"/>
                    </a:lnTo>
                    <a:lnTo>
                      <a:pt x="3651" y="328528"/>
                    </a:lnTo>
                    <a:lnTo>
                      <a:pt x="13610" y="343299"/>
                    </a:lnTo>
                    <a:lnTo>
                      <a:pt x="28381" y="353258"/>
                    </a:lnTo>
                    <a:lnTo>
                      <a:pt x="46469" y="356910"/>
                    </a:lnTo>
                    <a:lnTo>
                      <a:pt x="329508" y="356910"/>
                    </a:lnTo>
                    <a:lnTo>
                      <a:pt x="347590" y="353258"/>
                    </a:lnTo>
                    <a:lnTo>
                      <a:pt x="362358" y="343299"/>
                    </a:lnTo>
                    <a:lnTo>
                      <a:pt x="372315" y="328528"/>
                    </a:lnTo>
                    <a:lnTo>
                      <a:pt x="375967" y="310440"/>
                    </a:lnTo>
                    <a:lnTo>
                      <a:pt x="375967" y="46469"/>
                    </a:lnTo>
                    <a:lnTo>
                      <a:pt x="372315" y="28381"/>
                    </a:lnTo>
                    <a:lnTo>
                      <a:pt x="362358" y="13610"/>
                    </a:lnTo>
                    <a:lnTo>
                      <a:pt x="347590" y="3651"/>
                    </a:lnTo>
                    <a:lnTo>
                      <a:pt x="329508"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08" name="Google Shape;908;p39"/>
              <p:cNvSpPr/>
              <p:nvPr/>
            </p:nvSpPr>
            <p:spPr>
              <a:xfrm>
                <a:off x="2382372" y="2214759"/>
                <a:ext cx="171332" cy="162664"/>
              </a:xfrm>
              <a:custGeom>
                <a:rect b="b" l="l" r="r" t="t"/>
                <a:pathLst>
                  <a:path extrusionOk="0" h="357504" w="376554">
                    <a:moveTo>
                      <a:pt x="329508" y="0"/>
                    </a:moveTo>
                    <a:lnTo>
                      <a:pt x="46480" y="0"/>
                    </a:lnTo>
                    <a:lnTo>
                      <a:pt x="28390" y="3651"/>
                    </a:lnTo>
                    <a:lnTo>
                      <a:pt x="13616" y="13610"/>
                    </a:lnTo>
                    <a:lnTo>
                      <a:pt x="3653" y="28381"/>
                    </a:lnTo>
                    <a:lnTo>
                      <a:pt x="0" y="46469"/>
                    </a:lnTo>
                    <a:lnTo>
                      <a:pt x="0" y="310440"/>
                    </a:lnTo>
                    <a:lnTo>
                      <a:pt x="3653" y="328528"/>
                    </a:lnTo>
                    <a:lnTo>
                      <a:pt x="13616" y="343299"/>
                    </a:lnTo>
                    <a:lnTo>
                      <a:pt x="28390" y="353258"/>
                    </a:lnTo>
                    <a:lnTo>
                      <a:pt x="46480" y="356910"/>
                    </a:lnTo>
                    <a:lnTo>
                      <a:pt x="329508" y="356910"/>
                    </a:lnTo>
                    <a:lnTo>
                      <a:pt x="347596" y="353258"/>
                    </a:lnTo>
                    <a:lnTo>
                      <a:pt x="362367" y="343299"/>
                    </a:lnTo>
                    <a:lnTo>
                      <a:pt x="372326" y="328528"/>
                    </a:lnTo>
                    <a:lnTo>
                      <a:pt x="375978" y="310440"/>
                    </a:lnTo>
                    <a:lnTo>
                      <a:pt x="375978" y="46469"/>
                    </a:lnTo>
                    <a:lnTo>
                      <a:pt x="372326" y="28381"/>
                    </a:lnTo>
                    <a:lnTo>
                      <a:pt x="362367" y="13610"/>
                    </a:lnTo>
                    <a:lnTo>
                      <a:pt x="347596" y="3651"/>
                    </a:lnTo>
                    <a:lnTo>
                      <a:pt x="329508"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09" name="Google Shape;909;p39"/>
              <p:cNvSpPr/>
              <p:nvPr/>
            </p:nvSpPr>
            <p:spPr>
              <a:xfrm>
                <a:off x="2584810" y="2413670"/>
                <a:ext cx="254254" cy="349888"/>
              </a:xfrm>
              <a:custGeom>
                <a:rect b="b" l="l" r="r" t="t"/>
                <a:pathLst>
                  <a:path extrusionOk="0" h="768985" w="558800">
                    <a:moveTo>
                      <a:pt x="475943" y="0"/>
                    </a:moveTo>
                    <a:lnTo>
                      <a:pt x="82761" y="0"/>
                    </a:lnTo>
                    <a:lnTo>
                      <a:pt x="50548" y="6504"/>
                    </a:lnTo>
                    <a:lnTo>
                      <a:pt x="24241" y="24241"/>
                    </a:lnTo>
                    <a:lnTo>
                      <a:pt x="6504" y="50548"/>
                    </a:lnTo>
                    <a:lnTo>
                      <a:pt x="0" y="82761"/>
                    </a:lnTo>
                    <a:lnTo>
                      <a:pt x="0" y="768625"/>
                    </a:lnTo>
                    <a:lnTo>
                      <a:pt x="558705" y="768625"/>
                    </a:lnTo>
                    <a:lnTo>
                      <a:pt x="558705" y="82761"/>
                    </a:lnTo>
                    <a:lnTo>
                      <a:pt x="552201" y="50548"/>
                    </a:lnTo>
                    <a:lnTo>
                      <a:pt x="534464" y="24241"/>
                    </a:lnTo>
                    <a:lnTo>
                      <a:pt x="508157" y="6504"/>
                    </a:lnTo>
                    <a:lnTo>
                      <a:pt x="475943"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10" name="Google Shape;910;p39"/>
              <p:cNvSpPr/>
              <p:nvPr/>
            </p:nvSpPr>
            <p:spPr>
              <a:xfrm>
                <a:off x="1888534" y="2373090"/>
                <a:ext cx="126838" cy="120193"/>
              </a:xfrm>
              <a:custGeom>
                <a:rect b="b" l="l" r="r" t="t"/>
                <a:pathLst>
                  <a:path extrusionOk="0" h="264160" w="278764">
                    <a:moveTo>
                      <a:pt x="231720" y="0"/>
                    </a:moveTo>
                    <a:lnTo>
                      <a:pt x="46480" y="0"/>
                    </a:lnTo>
                    <a:lnTo>
                      <a:pt x="28386" y="3651"/>
                    </a:lnTo>
                    <a:lnTo>
                      <a:pt x="13612" y="13610"/>
                    </a:lnTo>
                    <a:lnTo>
                      <a:pt x="3652" y="28381"/>
                    </a:lnTo>
                    <a:lnTo>
                      <a:pt x="0" y="46469"/>
                    </a:lnTo>
                    <a:lnTo>
                      <a:pt x="0" y="217605"/>
                    </a:lnTo>
                    <a:lnTo>
                      <a:pt x="3652" y="235693"/>
                    </a:lnTo>
                    <a:lnTo>
                      <a:pt x="13612" y="250464"/>
                    </a:lnTo>
                    <a:lnTo>
                      <a:pt x="28386" y="260423"/>
                    </a:lnTo>
                    <a:lnTo>
                      <a:pt x="46480" y="264075"/>
                    </a:lnTo>
                    <a:lnTo>
                      <a:pt x="231720" y="264075"/>
                    </a:lnTo>
                    <a:lnTo>
                      <a:pt x="249807" y="260423"/>
                    </a:lnTo>
                    <a:lnTo>
                      <a:pt x="264574" y="250464"/>
                    </a:lnTo>
                    <a:lnTo>
                      <a:pt x="274529" y="235693"/>
                    </a:lnTo>
                    <a:lnTo>
                      <a:pt x="278180" y="217605"/>
                    </a:lnTo>
                    <a:lnTo>
                      <a:pt x="278180" y="46469"/>
                    </a:lnTo>
                    <a:lnTo>
                      <a:pt x="274529" y="28381"/>
                    </a:lnTo>
                    <a:lnTo>
                      <a:pt x="264574" y="13610"/>
                    </a:lnTo>
                    <a:lnTo>
                      <a:pt x="249807" y="3651"/>
                    </a:lnTo>
                    <a:lnTo>
                      <a:pt x="231720"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11" name="Google Shape;911;p39"/>
              <p:cNvSpPr/>
              <p:nvPr/>
            </p:nvSpPr>
            <p:spPr>
              <a:xfrm>
                <a:off x="2065444" y="2373090"/>
                <a:ext cx="126838" cy="120193"/>
              </a:xfrm>
              <a:custGeom>
                <a:rect b="b" l="l" r="r" t="t"/>
                <a:pathLst>
                  <a:path extrusionOk="0" h="264160" w="278764">
                    <a:moveTo>
                      <a:pt x="231710" y="0"/>
                    </a:moveTo>
                    <a:lnTo>
                      <a:pt x="46469" y="0"/>
                    </a:lnTo>
                    <a:lnTo>
                      <a:pt x="28377" y="3651"/>
                    </a:lnTo>
                    <a:lnTo>
                      <a:pt x="13606" y="13610"/>
                    </a:lnTo>
                    <a:lnTo>
                      <a:pt x="3650" y="28381"/>
                    </a:lnTo>
                    <a:lnTo>
                      <a:pt x="0" y="46469"/>
                    </a:lnTo>
                    <a:lnTo>
                      <a:pt x="0" y="217605"/>
                    </a:lnTo>
                    <a:lnTo>
                      <a:pt x="3650" y="235693"/>
                    </a:lnTo>
                    <a:lnTo>
                      <a:pt x="13606" y="250464"/>
                    </a:lnTo>
                    <a:lnTo>
                      <a:pt x="28377" y="260423"/>
                    </a:lnTo>
                    <a:lnTo>
                      <a:pt x="46469" y="264075"/>
                    </a:lnTo>
                    <a:lnTo>
                      <a:pt x="231710" y="264075"/>
                    </a:lnTo>
                    <a:lnTo>
                      <a:pt x="249798" y="260423"/>
                    </a:lnTo>
                    <a:lnTo>
                      <a:pt x="264569" y="250464"/>
                    </a:lnTo>
                    <a:lnTo>
                      <a:pt x="274528" y="235693"/>
                    </a:lnTo>
                    <a:lnTo>
                      <a:pt x="278180" y="217605"/>
                    </a:lnTo>
                    <a:lnTo>
                      <a:pt x="278180" y="46469"/>
                    </a:lnTo>
                    <a:lnTo>
                      <a:pt x="274528" y="28381"/>
                    </a:lnTo>
                    <a:lnTo>
                      <a:pt x="264569" y="13610"/>
                    </a:lnTo>
                    <a:lnTo>
                      <a:pt x="249798" y="3651"/>
                    </a:lnTo>
                    <a:lnTo>
                      <a:pt x="231710"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12" name="Google Shape;912;p39"/>
              <p:cNvSpPr/>
              <p:nvPr/>
            </p:nvSpPr>
            <p:spPr>
              <a:xfrm>
                <a:off x="1888534" y="2528406"/>
                <a:ext cx="126838" cy="120193"/>
              </a:xfrm>
              <a:custGeom>
                <a:rect b="b" l="l" r="r" t="t"/>
                <a:pathLst>
                  <a:path extrusionOk="0" h="264160" w="278764">
                    <a:moveTo>
                      <a:pt x="231720" y="0"/>
                    </a:moveTo>
                    <a:lnTo>
                      <a:pt x="46480" y="0"/>
                    </a:lnTo>
                    <a:lnTo>
                      <a:pt x="28386" y="3651"/>
                    </a:lnTo>
                    <a:lnTo>
                      <a:pt x="13612" y="13610"/>
                    </a:lnTo>
                    <a:lnTo>
                      <a:pt x="3652" y="28381"/>
                    </a:lnTo>
                    <a:lnTo>
                      <a:pt x="0" y="46469"/>
                    </a:lnTo>
                    <a:lnTo>
                      <a:pt x="0" y="217605"/>
                    </a:lnTo>
                    <a:lnTo>
                      <a:pt x="3652" y="235693"/>
                    </a:lnTo>
                    <a:lnTo>
                      <a:pt x="13612" y="250464"/>
                    </a:lnTo>
                    <a:lnTo>
                      <a:pt x="28386" y="260423"/>
                    </a:lnTo>
                    <a:lnTo>
                      <a:pt x="46480" y="264075"/>
                    </a:lnTo>
                    <a:lnTo>
                      <a:pt x="231720" y="264075"/>
                    </a:lnTo>
                    <a:lnTo>
                      <a:pt x="249807" y="260423"/>
                    </a:lnTo>
                    <a:lnTo>
                      <a:pt x="264574" y="250464"/>
                    </a:lnTo>
                    <a:lnTo>
                      <a:pt x="274529" y="235693"/>
                    </a:lnTo>
                    <a:lnTo>
                      <a:pt x="278180" y="217605"/>
                    </a:lnTo>
                    <a:lnTo>
                      <a:pt x="278180" y="46469"/>
                    </a:lnTo>
                    <a:lnTo>
                      <a:pt x="274529" y="28381"/>
                    </a:lnTo>
                    <a:lnTo>
                      <a:pt x="264574" y="13610"/>
                    </a:lnTo>
                    <a:lnTo>
                      <a:pt x="249807" y="3651"/>
                    </a:lnTo>
                    <a:lnTo>
                      <a:pt x="231720"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13" name="Google Shape;913;p39"/>
              <p:cNvSpPr/>
              <p:nvPr/>
            </p:nvSpPr>
            <p:spPr>
              <a:xfrm>
                <a:off x="2065444" y="2528406"/>
                <a:ext cx="126838" cy="120193"/>
              </a:xfrm>
              <a:custGeom>
                <a:rect b="b" l="l" r="r" t="t"/>
                <a:pathLst>
                  <a:path extrusionOk="0" h="264160" w="278764">
                    <a:moveTo>
                      <a:pt x="231710" y="0"/>
                    </a:moveTo>
                    <a:lnTo>
                      <a:pt x="46469" y="0"/>
                    </a:lnTo>
                    <a:lnTo>
                      <a:pt x="28377" y="3651"/>
                    </a:lnTo>
                    <a:lnTo>
                      <a:pt x="13606" y="13610"/>
                    </a:lnTo>
                    <a:lnTo>
                      <a:pt x="3650" y="28381"/>
                    </a:lnTo>
                    <a:lnTo>
                      <a:pt x="0" y="46469"/>
                    </a:lnTo>
                    <a:lnTo>
                      <a:pt x="0" y="217605"/>
                    </a:lnTo>
                    <a:lnTo>
                      <a:pt x="3650" y="235693"/>
                    </a:lnTo>
                    <a:lnTo>
                      <a:pt x="13606" y="250464"/>
                    </a:lnTo>
                    <a:lnTo>
                      <a:pt x="28377" y="260423"/>
                    </a:lnTo>
                    <a:lnTo>
                      <a:pt x="46469" y="264075"/>
                    </a:lnTo>
                    <a:lnTo>
                      <a:pt x="231710" y="264075"/>
                    </a:lnTo>
                    <a:lnTo>
                      <a:pt x="249798" y="260423"/>
                    </a:lnTo>
                    <a:lnTo>
                      <a:pt x="264569" y="250464"/>
                    </a:lnTo>
                    <a:lnTo>
                      <a:pt x="274528" y="235693"/>
                    </a:lnTo>
                    <a:lnTo>
                      <a:pt x="278180" y="217605"/>
                    </a:lnTo>
                    <a:lnTo>
                      <a:pt x="278180" y="46469"/>
                    </a:lnTo>
                    <a:lnTo>
                      <a:pt x="274528" y="28381"/>
                    </a:lnTo>
                    <a:lnTo>
                      <a:pt x="264569" y="13610"/>
                    </a:lnTo>
                    <a:lnTo>
                      <a:pt x="249798" y="3651"/>
                    </a:lnTo>
                    <a:lnTo>
                      <a:pt x="231710"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14" name="Google Shape;914;p39"/>
              <p:cNvSpPr/>
              <p:nvPr/>
            </p:nvSpPr>
            <p:spPr>
              <a:xfrm>
                <a:off x="968939" y="2763179"/>
                <a:ext cx="2994419" cy="0"/>
              </a:xfrm>
              <a:custGeom>
                <a:rect b="b" l="l" r="r" t="t"/>
                <a:pathLst>
                  <a:path extrusionOk="0" h="120000" w="6581140">
                    <a:moveTo>
                      <a:pt x="0" y="0"/>
                    </a:moveTo>
                    <a:lnTo>
                      <a:pt x="6581118" y="0"/>
                    </a:lnTo>
                  </a:path>
                </a:pathLst>
              </a:custGeom>
              <a:noFill/>
              <a:ln cap="flat" cmpd="sng" w="9525">
                <a:solidFill>
                  <a:srgbClr val="09678A"/>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
          <p:nvSpPr>
            <p:cNvPr id="915" name="Google Shape;915;p39"/>
            <p:cNvSpPr/>
            <p:nvPr/>
          </p:nvSpPr>
          <p:spPr>
            <a:xfrm>
              <a:off x="2700154" y="1938976"/>
              <a:ext cx="390161" cy="278730"/>
            </a:xfrm>
            <a:custGeom>
              <a:rect b="b" l="l" r="r" t="t"/>
              <a:pathLst>
                <a:path extrusionOk="0" h="10098" w="14135">
                  <a:moveTo>
                    <a:pt x="1" y="1"/>
                  </a:moveTo>
                  <a:lnTo>
                    <a:pt x="1" y="10098"/>
                  </a:lnTo>
                  <a:lnTo>
                    <a:pt x="14134" y="10098"/>
                  </a:lnTo>
                  <a:lnTo>
                    <a:pt x="14134" y="1"/>
                  </a:lnTo>
                  <a:close/>
                </a:path>
              </a:pathLst>
            </a:custGeom>
            <a:solidFill>
              <a:srgbClr val="FFFFFF"/>
            </a:solidFill>
            <a:ln cap="flat" cmpd="sng" w="9525">
              <a:solidFill>
                <a:srgbClr val="00A99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39"/>
            <p:cNvSpPr/>
            <p:nvPr/>
          </p:nvSpPr>
          <p:spPr>
            <a:xfrm>
              <a:off x="2787578" y="1938976"/>
              <a:ext cx="28" cy="278730"/>
            </a:xfrm>
            <a:custGeom>
              <a:rect b="b" l="l" r="r" t="t"/>
              <a:pathLst>
                <a:path extrusionOk="0" fill="none" h="10098" w="1">
                  <a:moveTo>
                    <a:pt x="1" y="1"/>
                  </a:moveTo>
                  <a:lnTo>
                    <a:pt x="1" y="10098"/>
                  </a:lnTo>
                </a:path>
              </a:pathLst>
            </a:custGeom>
            <a:noFill/>
            <a:ln cap="flat" cmpd="sng" w="9525">
              <a:solidFill>
                <a:srgbClr val="00A99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39"/>
            <p:cNvSpPr/>
            <p:nvPr/>
          </p:nvSpPr>
          <p:spPr>
            <a:xfrm>
              <a:off x="2887508" y="1938976"/>
              <a:ext cx="28" cy="278730"/>
            </a:xfrm>
            <a:custGeom>
              <a:rect b="b" l="l" r="r" t="t"/>
              <a:pathLst>
                <a:path extrusionOk="0" fill="none" h="10098" w="1">
                  <a:moveTo>
                    <a:pt x="1" y="1"/>
                  </a:moveTo>
                  <a:lnTo>
                    <a:pt x="1" y="10098"/>
                  </a:lnTo>
                </a:path>
              </a:pathLst>
            </a:custGeom>
            <a:noFill/>
            <a:ln cap="flat" cmpd="sng" w="9525">
              <a:solidFill>
                <a:srgbClr val="00A99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39"/>
            <p:cNvSpPr/>
            <p:nvPr/>
          </p:nvSpPr>
          <p:spPr>
            <a:xfrm>
              <a:off x="2987437" y="1938976"/>
              <a:ext cx="28" cy="278730"/>
            </a:xfrm>
            <a:custGeom>
              <a:rect b="b" l="l" r="r" t="t"/>
              <a:pathLst>
                <a:path extrusionOk="0" fill="none" h="10098" w="1">
                  <a:moveTo>
                    <a:pt x="0" y="1"/>
                  </a:moveTo>
                  <a:lnTo>
                    <a:pt x="0" y="10098"/>
                  </a:lnTo>
                </a:path>
              </a:pathLst>
            </a:custGeom>
            <a:noFill/>
            <a:ln cap="flat" cmpd="sng" w="9525">
              <a:solidFill>
                <a:srgbClr val="00A99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39"/>
            <p:cNvSpPr/>
            <p:nvPr/>
          </p:nvSpPr>
          <p:spPr>
            <a:xfrm>
              <a:off x="3090320" y="1938976"/>
              <a:ext cx="28" cy="278730"/>
            </a:xfrm>
            <a:custGeom>
              <a:rect b="b" l="l" r="r" t="t"/>
              <a:pathLst>
                <a:path extrusionOk="0" fill="none" h="10098" w="1">
                  <a:moveTo>
                    <a:pt x="0" y="1"/>
                  </a:moveTo>
                  <a:lnTo>
                    <a:pt x="0" y="10098"/>
                  </a:lnTo>
                </a:path>
              </a:pathLst>
            </a:custGeom>
            <a:noFill/>
            <a:ln cap="flat" cmpd="sng" w="9525">
              <a:solidFill>
                <a:srgbClr val="00A99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39"/>
            <p:cNvSpPr/>
            <p:nvPr/>
          </p:nvSpPr>
          <p:spPr>
            <a:xfrm>
              <a:off x="2700154" y="2024109"/>
              <a:ext cx="390161" cy="28"/>
            </a:xfrm>
            <a:custGeom>
              <a:rect b="b" l="l" r="r" t="t"/>
              <a:pathLst>
                <a:path extrusionOk="0" fill="none" h="1" w="14135">
                  <a:moveTo>
                    <a:pt x="14134" y="0"/>
                  </a:moveTo>
                  <a:lnTo>
                    <a:pt x="1" y="0"/>
                  </a:lnTo>
                </a:path>
              </a:pathLst>
            </a:custGeom>
            <a:noFill/>
            <a:ln cap="flat" cmpd="sng" w="9525">
              <a:solidFill>
                <a:srgbClr val="00A99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39"/>
            <p:cNvSpPr/>
            <p:nvPr/>
          </p:nvSpPr>
          <p:spPr>
            <a:xfrm>
              <a:off x="2700154" y="2124370"/>
              <a:ext cx="390161" cy="28"/>
            </a:xfrm>
            <a:custGeom>
              <a:rect b="b" l="l" r="r" t="t"/>
              <a:pathLst>
                <a:path extrusionOk="0" fill="none" h="1" w="14135">
                  <a:moveTo>
                    <a:pt x="14134" y="0"/>
                  </a:moveTo>
                  <a:lnTo>
                    <a:pt x="1" y="0"/>
                  </a:lnTo>
                </a:path>
              </a:pathLst>
            </a:custGeom>
            <a:noFill/>
            <a:ln cap="flat" cmpd="sng" w="9525">
              <a:solidFill>
                <a:srgbClr val="00A99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39"/>
            <p:cNvSpPr/>
            <p:nvPr/>
          </p:nvSpPr>
          <p:spPr>
            <a:xfrm>
              <a:off x="2848060" y="2219027"/>
              <a:ext cx="28" cy="76928"/>
            </a:xfrm>
            <a:custGeom>
              <a:rect b="b" l="l" r="r" t="t"/>
              <a:pathLst>
                <a:path extrusionOk="0" fill="none" h="2787" w="1">
                  <a:moveTo>
                    <a:pt x="1" y="0"/>
                  </a:moveTo>
                  <a:lnTo>
                    <a:pt x="1" y="2786"/>
                  </a:lnTo>
                </a:path>
              </a:pathLst>
            </a:custGeom>
            <a:noFill/>
            <a:ln cap="flat" cmpd="sng" w="9525">
              <a:solidFill>
                <a:srgbClr val="00A99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39"/>
            <p:cNvSpPr/>
            <p:nvPr/>
          </p:nvSpPr>
          <p:spPr>
            <a:xfrm>
              <a:off x="2926955" y="2219027"/>
              <a:ext cx="28" cy="76928"/>
            </a:xfrm>
            <a:custGeom>
              <a:rect b="b" l="l" r="r" t="t"/>
              <a:pathLst>
                <a:path extrusionOk="0" fill="none" h="2787" w="1">
                  <a:moveTo>
                    <a:pt x="0" y="0"/>
                  </a:moveTo>
                  <a:lnTo>
                    <a:pt x="0" y="2786"/>
                  </a:lnTo>
                </a:path>
              </a:pathLst>
            </a:custGeom>
            <a:noFill/>
            <a:ln cap="flat" cmpd="sng" w="9525">
              <a:solidFill>
                <a:srgbClr val="00A997"/>
              </a:solidFill>
              <a:prstDash val="solid"/>
              <a:miter lim="119067"/>
              <a:headEnd len="sm" w="sm" type="none"/>
              <a:tailEnd len="sm" w="sm" type="none"/>
            </a:ln>
          </p:spPr>
          <p:txBody>
            <a:bodyPr anchorCtr="0" anchor="ctr" bIns="45725" lIns="45725" spcFirstLastPara="1" rIns="45725" wrap="square" tIns="457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24" name="Google Shape;924;p39"/>
          <p:cNvSpPr txBox="1"/>
          <p:nvPr>
            <p:ph idx="2" type="subTitle"/>
          </p:nvPr>
        </p:nvSpPr>
        <p:spPr>
          <a:xfrm>
            <a:off x="6125850" y="1895636"/>
            <a:ext cx="2885400" cy="18495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600"/>
              </a:spcBef>
              <a:spcAft>
                <a:spcPts val="0"/>
              </a:spcAft>
              <a:buSzPts val="1100"/>
              <a:buNone/>
            </a:pPr>
            <a:r>
              <a:rPr lang="es"/>
              <a:t>MATCH-MAKING BETWEEN CITIZENS AND COACHES AND/OR PHYSIOLOGISTS</a:t>
            </a:r>
            <a:endParaRPr/>
          </a:p>
        </p:txBody>
      </p:sp>
      <p:sp>
        <p:nvSpPr>
          <p:cNvPr id="925" name="Google Shape;925;p39"/>
          <p:cNvSpPr txBox="1"/>
          <p:nvPr>
            <p:ph idx="4" type="subTitle"/>
          </p:nvPr>
        </p:nvSpPr>
        <p:spPr>
          <a:xfrm>
            <a:off x="6455600" y="2713675"/>
            <a:ext cx="2448900" cy="964800"/>
          </a:xfrm>
          <a:prstGeom prst="rect">
            <a:avLst/>
          </a:prstGeom>
          <a:noFill/>
          <a:ln>
            <a:noFill/>
          </a:ln>
        </p:spPr>
        <p:txBody>
          <a:bodyPr anchorCtr="0" anchor="t" bIns="0" lIns="0" spcFirstLastPara="1" rIns="0" wrap="square" tIns="0">
            <a:noAutofit/>
          </a:bodyPr>
          <a:lstStyle/>
          <a:p>
            <a:pPr indent="0" lvl="0" marL="0" rtl="0" algn="ctr">
              <a:lnSpc>
                <a:spcPct val="100000"/>
              </a:lnSpc>
              <a:spcBef>
                <a:spcPts val="0"/>
              </a:spcBef>
              <a:spcAft>
                <a:spcPts val="0"/>
              </a:spcAft>
              <a:buClr>
                <a:schemeClr val="dk1"/>
              </a:buClr>
              <a:buSzPts val="1400"/>
              <a:buFont typeface="Arial"/>
              <a:buNone/>
            </a:pPr>
            <a:r>
              <a:t/>
            </a:r>
            <a:endParaRPr sz="1100">
              <a:solidFill>
                <a:srgbClr val="695D46"/>
              </a:solidFill>
              <a:latin typeface="Open Sans"/>
              <a:ea typeface="Open Sans"/>
              <a:cs typeface="Open Sans"/>
              <a:sym typeface="Open Sans"/>
            </a:endParaRPr>
          </a:p>
          <a:p>
            <a:pPr indent="0" lvl="0" marL="12700" rtl="0" algn="ctr">
              <a:lnSpc>
                <a:spcPct val="100000"/>
              </a:lnSpc>
              <a:spcBef>
                <a:spcPts val="0"/>
              </a:spcBef>
              <a:spcAft>
                <a:spcPts val="0"/>
              </a:spcAft>
              <a:buClr>
                <a:schemeClr val="dk1"/>
              </a:buClr>
              <a:buSzPts val="1400"/>
              <a:buFont typeface="Arial"/>
              <a:buNone/>
            </a:pPr>
            <a:r>
              <a:t/>
            </a:r>
            <a:endParaRPr/>
          </a:p>
        </p:txBody>
      </p:sp>
      <p:grpSp>
        <p:nvGrpSpPr>
          <p:cNvPr id="926" name="Google Shape;926;p39"/>
          <p:cNvGrpSpPr/>
          <p:nvPr/>
        </p:nvGrpSpPr>
        <p:grpSpPr>
          <a:xfrm>
            <a:off x="6071338" y="846339"/>
            <a:ext cx="2994419" cy="912327"/>
            <a:chOff x="5172938" y="1855614"/>
            <a:chExt cx="2994419" cy="912327"/>
          </a:xfrm>
        </p:grpSpPr>
        <p:sp>
          <p:nvSpPr>
            <p:cNvPr id="927" name="Google Shape;927;p39"/>
            <p:cNvSpPr/>
            <p:nvPr/>
          </p:nvSpPr>
          <p:spPr>
            <a:xfrm>
              <a:off x="6518026" y="2080563"/>
              <a:ext cx="549779" cy="685330"/>
            </a:xfrm>
            <a:custGeom>
              <a:rect b="b" l="l" r="r" t="t"/>
              <a:pathLst>
                <a:path extrusionOk="0" h="1506220" w="1083309">
                  <a:moveTo>
                    <a:pt x="1083265" y="1506037"/>
                  </a:moveTo>
                  <a:lnTo>
                    <a:pt x="0" y="1506037"/>
                  </a:lnTo>
                  <a:lnTo>
                    <a:pt x="0" y="0"/>
                  </a:lnTo>
                  <a:lnTo>
                    <a:pt x="1083265" y="0"/>
                  </a:lnTo>
                  <a:lnTo>
                    <a:pt x="1083265" y="1506037"/>
                  </a:lnTo>
                  <a:close/>
                </a:path>
              </a:pathLst>
            </a:custGeom>
            <a:solidFill>
              <a:srgbClr val="00A693"/>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28" name="Google Shape;928;p39"/>
            <p:cNvSpPr/>
            <p:nvPr/>
          </p:nvSpPr>
          <p:spPr>
            <a:xfrm>
              <a:off x="6521085" y="1985712"/>
              <a:ext cx="488283" cy="123948"/>
            </a:xfrm>
            <a:custGeom>
              <a:rect b="b" l="l" r="r" t="t"/>
              <a:pathLst>
                <a:path extrusionOk="0" h="272414" w="1073150">
                  <a:moveTo>
                    <a:pt x="1022523" y="0"/>
                  </a:moveTo>
                  <a:lnTo>
                    <a:pt x="50218" y="0"/>
                  </a:lnTo>
                  <a:lnTo>
                    <a:pt x="30670" y="3946"/>
                  </a:lnTo>
                  <a:lnTo>
                    <a:pt x="14707" y="14707"/>
                  </a:lnTo>
                  <a:lnTo>
                    <a:pt x="3946" y="30670"/>
                  </a:lnTo>
                  <a:lnTo>
                    <a:pt x="0" y="50218"/>
                  </a:lnTo>
                  <a:lnTo>
                    <a:pt x="0" y="272117"/>
                  </a:lnTo>
                  <a:lnTo>
                    <a:pt x="1072742" y="272117"/>
                  </a:lnTo>
                  <a:lnTo>
                    <a:pt x="1072742" y="50218"/>
                  </a:lnTo>
                  <a:lnTo>
                    <a:pt x="1068796" y="30670"/>
                  </a:lnTo>
                  <a:lnTo>
                    <a:pt x="1058034" y="14707"/>
                  </a:lnTo>
                  <a:lnTo>
                    <a:pt x="1042072" y="3946"/>
                  </a:lnTo>
                  <a:lnTo>
                    <a:pt x="1022523" y="0"/>
                  </a:lnTo>
                  <a:close/>
                </a:path>
              </a:pathLst>
            </a:custGeom>
            <a:solidFill>
              <a:srgbClr val="FFFFFF"/>
            </a:solidFill>
            <a:ln cap="flat" cmpd="sng" w="9525">
              <a:solidFill>
                <a:srgbClr val="00A290"/>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29" name="Google Shape;929;p39"/>
            <p:cNvSpPr/>
            <p:nvPr/>
          </p:nvSpPr>
          <p:spPr>
            <a:xfrm>
              <a:off x="6643642" y="2181541"/>
              <a:ext cx="88122" cy="138106"/>
            </a:xfrm>
            <a:custGeom>
              <a:rect b="b" l="l" r="r" t="t"/>
              <a:pathLst>
                <a:path extrusionOk="0" h="303529" w="193675">
                  <a:moveTo>
                    <a:pt x="113724" y="0"/>
                  </a:moveTo>
                  <a:lnTo>
                    <a:pt x="79725" y="0"/>
                  </a:lnTo>
                  <a:lnTo>
                    <a:pt x="48693" y="6263"/>
                  </a:lnTo>
                  <a:lnTo>
                    <a:pt x="23351" y="23344"/>
                  </a:lnTo>
                  <a:lnTo>
                    <a:pt x="6265" y="48679"/>
                  </a:lnTo>
                  <a:lnTo>
                    <a:pt x="0" y="79704"/>
                  </a:lnTo>
                  <a:lnTo>
                    <a:pt x="0" y="303184"/>
                  </a:lnTo>
                  <a:lnTo>
                    <a:pt x="193428" y="303184"/>
                  </a:lnTo>
                  <a:lnTo>
                    <a:pt x="193428" y="79704"/>
                  </a:lnTo>
                  <a:lnTo>
                    <a:pt x="187165" y="48679"/>
                  </a:lnTo>
                  <a:lnTo>
                    <a:pt x="170083" y="23344"/>
                  </a:lnTo>
                  <a:lnTo>
                    <a:pt x="144748" y="6263"/>
                  </a:lnTo>
                  <a:lnTo>
                    <a:pt x="113724"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0" name="Google Shape;930;p39"/>
            <p:cNvSpPr/>
            <p:nvPr/>
          </p:nvSpPr>
          <p:spPr>
            <a:xfrm>
              <a:off x="6800191" y="2181541"/>
              <a:ext cx="88122" cy="138106"/>
            </a:xfrm>
            <a:custGeom>
              <a:rect b="b" l="l" r="r" t="t"/>
              <a:pathLst>
                <a:path extrusionOk="0" h="303529" w="193675">
                  <a:moveTo>
                    <a:pt x="113724" y="0"/>
                  </a:moveTo>
                  <a:lnTo>
                    <a:pt x="79725" y="0"/>
                  </a:lnTo>
                  <a:lnTo>
                    <a:pt x="48693" y="6263"/>
                  </a:lnTo>
                  <a:lnTo>
                    <a:pt x="23351" y="23344"/>
                  </a:lnTo>
                  <a:lnTo>
                    <a:pt x="6265" y="48679"/>
                  </a:lnTo>
                  <a:lnTo>
                    <a:pt x="0" y="79704"/>
                  </a:lnTo>
                  <a:lnTo>
                    <a:pt x="0" y="303184"/>
                  </a:lnTo>
                  <a:lnTo>
                    <a:pt x="193428" y="303184"/>
                  </a:lnTo>
                  <a:lnTo>
                    <a:pt x="193428" y="79704"/>
                  </a:lnTo>
                  <a:lnTo>
                    <a:pt x="187165" y="48679"/>
                  </a:lnTo>
                  <a:lnTo>
                    <a:pt x="170083" y="23344"/>
                  </a:lnTo>
                  <a:lnTo>
                    <a:pt x="144748" y="6263"/>
                  </a:lnTo>
                  <a:lnTo>
                    <a:pt x="113724"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1" name="Google Shape;931;p39"/>
            <p:cNvSpPr/>
            <p:nvPr/>
          </p:nvSpPr>
          <p:spPr>
            <a:xfrm>
              <a:off x="6639066" y="2374373"/>
              <a:ext cx="88122" cy="138106"/>
            </a:xfrm>
            <a:custGeom>
              <a:rect b="b" l="l" r="r" t="t"/>
              <a:pathLst>
                <a:path extrusionOk="0" h="303529" w="193675">
                  <a:moveTo>
                    <a:pt x="113724" y="0"/>
                  </a:moveTo>
                  <a:lnTo>
                    <a:pt x="79714" y="0"/>
                  </a:lnTo>
                  <a:lnTo>
                    <a:pt x="48688" y="6263"/>
                  </a:lnTo>
                  <a:lnTo>
                    <a:pt x="23350" y="23346"/>
                  </a:lnTo>
                  <a:lnTo>
                    <a:pt x="6265" y="48684"/>
                  </a:lnTo>
                  <a:lnTo>
                    <a:pt x="0" y="79714"/>
                  </a:lnTo>
                  <a:lnTo>
                    <a:pt x="0" y="303184"/>
                  </a:lnTo>
                  <a:lnTo>
                    <a:pt x="193428" y="303184"/>
                  </a:lnTo>
                  <a:lnTo>
                    <a:pt x="193428" y="79714"/>
                  </a:lnTo>
                  <a:lnTo>
                    <a:pt x="187165" y="48684"/>
                  </a:lnTo>
                  <a:lnTo>
                    <a:pt x="170083" y="23346"/>
                  </a:lnTo>
                  <a:lnTo>
                    <a:pt x="144748" y="6263"/>
                  </a:lnTo>
                  <a:lnTo>
                    <a:pt x="113724"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2" name="Google Shape;932;p39"/>
            <p:cNvSpPr/>
            <p:nvPr/>
          </p:nvSpPr>
          <p:spPr>
            <a:xfrm>
              <a:off x="6795615" y="2374373"/>
              <a:ext cx="88122" cy="138106"/>
            </a:xfrm>
            <a:custGeom>
              <a:rect b="b" l="l" r="r" t="t"/>
              <a:pathLst>
                <a:path extrusionOk="0" h="303529" w="193675">
                  <a:moveTo>
                    <a:pt x="113724" y="0"/>
                  </a:moveTo>
                  <a:lnTo>
                    <a:pt x="79714" y="0"/>
                  </a:lnTo>
                  <a:lnTo>
                    <a:pt x="48688" y="6263"/>
                  </a:lnTo>
                  <a:lnTo>
                    <a:pt x="23350" y="23346"/>
                  </a:lnTo>
                  <a:lnTo>
                    <a:pt x="6265" y="48684"/>
                  </a:lnTo>
                  <a:lnTo>
                    <a:pt x="0" y="79714"/>
                  </a:lnTo>
                  <a:lnTo>
                    <a:pt x="0" y="303184"/>
                  </a:lnTo>
                  <a:lnTo>
                    <a:pt x="193428" y="303184"/>
                  </a:lnTo>
                  <a:lnTo>
                    <a:pt x="193428" y="79714"/>
                  </a:lnTo>
                  <a:lnTo>
                    <a:pt x="187165" y="48684"/>
                  </a:lnTo>
                  <a:lnTo>
                    <a:pt x="170083" y="23346"/>
                  </a:lnTo>
                  <a:lnTo>
                    <a:pt x="144748" y="6263"/>
                  </a:lnTo>
                  <a:lnTo>
                    <a:pt x="113724"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3" name="Google Shape;933;p39"/>
            <p:cNvSpPr/>
            <p:nvPr/>
          </p:nvSpPr>
          <p:spPr>
            <a:xfrm>
              <a:off x="6522435" y="1985390"/>
              <a:ext cx="119326" cy="60385"/>
            </a:xfrm>
            <a:custGeom>
              <a:rect b="b" l="l" r="r" t="t"/>
              <a:pathLst>
                <a:path extrusionOk="0" h="132714" w="262255">
                  <a:moveTo>
                    <a:pt x="261897" y="0"/>
                  </a:moveTo>
                  <a:lnTo>
                    <a:pt x="255146" y="41858"/>
                  </a:lnTo>
                  <a:lnTo>
                    <a:pt x="236348" y="78213"/>
                  </a:lnTo>
                  <a:lnTo>
                    <a:pt x="207682" y="106882"/>
                  </a:lnTo>
                  <a:lnTo>
                    <a:pt x="171330" y="125683"/>
                  </a:lnTo>
                  <a:lnTo>
                    <a:pt x="129472" y="132435"/>
                  </a:lnTo>
                  <a:lnTo>
                    <a:pt x="84245" y="124514"/>
                  </a:lnTo>
                  <a:lnTo>
                    <a:pt x="45731" y="102610"/>
                  </a:lnTo>
                  <a:lnTo>
                    <a:pt x="16719" y="69518"/>
                  </a:lnTo>
                  <a:lnTo>
                    <a:pt x="0" y="2803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4" name="Google Shape;934;p39"/>
            <p:cNvSpPr/>
            <p:nvPr/>
          </p:nvSpPr>
          <p:spPr>
            <a:xfrm>
              <a:off x="6641555" y="1985390"/>
              <a:ext cx="120771" cy="60385"/>
            </a:xfrm>
            <a:custGeom>
              <a:rect b="b" l="l" r="r" t="t"/>
              <a:pathLst>
                <a:path extrusionOk="0" h="132714" w="265430">
                  <a:moveTo>
                    <a:pt x="264871" y="0"/>
                  </a:moveTo>
                  <a:lnTo>
                    <a:pt x="258119" y="41858"/>
                  </a:lnTo>
                  <a:lnTo>
                    <a:pt x="239318" y="78213"/>
                  </a:lnTo>
                  <a:lnTo>
                    <a:pt x="210651" y="106882"/>
                  </a:lnTo>
                  <a:lnTo>
                    <a:pt x="174299" y="125683"/>
                  </a:lnTo>
                  <a:lnTo>
                    <a:pt x="132446" y="132435"/>
                  </a:lnTo>
                  <a:lnTo>
                    <a:pt x="90582" y="125683"/>
                  </a:lnTo>
                  <a:lnTo>
                    <a:pt x="54224" y="106882"/>
                  </a:lnTo>
                  <a:lnTo>
                    <a:pt x="25553" y="78213"/>
                  </a:lnTo>
                  <a:lnTo>
                    <a:pt x="6752"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5" name="Google Shape;935;p39"/>
            <p:cNvSpPr/>
            <p:nvPr/>
          </p:nvSpPr>
          <p:spPr>
            <a:xfrm>
              <a:off x="6762027" y="1985390"/>
              <a:ext cx="120771" cy="60385"/>
            </a:xfrm>
            <a:custGeom>
              <a:rect b="b" l="l" r="r" t="t"/>
              <a:pathLst>
                <a:path extrusionOk="0" h="132714" w="265430">
                  <a:moveTo>
                    <a:pt x="264871" y="0"/>
                  </a:moveTo>
                  <a:lnTo>
                    <a:pt x="258119" y="41858"/>
                  </a:lnTo>
                  <a:lnTo>
                    <a:pt x="239318" y="78213"/>
                  </a:lnTo>
                  <a:lnTo>
                    <a:pt x="210649" y="106882"/>
                  </a:lnTo>
                  <a:lnTo>
                    <a:pt x="174294" y="125683"/>
                  </a:lnTo>
                  <a:lnTo>
                    <a:pt x="132435" y="132435"/>
                  </a:lnTo>
                  <a:lnTo>
                    <a:pt x="90577" y="125683"/>
                  </a:lnTo>
                  <a:lnTo>
                    <a:pt x="54222" y="106882"/>
                  </a:lnTo>
                  <a:lnTo>
                    <a:pt x="25553" y="78213"/>
                  </a:lnTo>
                  <a:lnTo>
                    <a:pt x="6751"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6" name="Google Shape;936;p39"/>
            <p:cNvSpPr/>
            <p:nvPr/>
          </p:nvSpPr>
          <p:spPr>
            <a:xfrm>
              <a:off x="6882500" y="1985390"/>
              <a:ext cx="124526" cy="60385"/>
            </a:xfrm>
            <a:custGeom>
              <a:rect b="b" l="l" r="r" t="t"/>
              <a:pathLst>
                <a:path extrusionOk="0" h="132714" w="273684">
                  <a:moveTo>
                    <a:pt x="273436" y="21046"/>
                  </a:moveTo>
                  <a:lnTo>
                    <a:pt x="254254" y="67323"/>
                  </a:lnTo>
                  <a:lnTo>
                    <a:pt x="221828" y="101525"/>
                  </a:lnTo>
                  <a:lnTo>
                    <a:pt x="179778" y="124215"/>
                  </a:lnTo>
                  <a:lnTo>
                    <a:pt x="132425" y="132435"/>
                  </a:lnTo>
                  <a:lnTo>
                    <a:pt x="90567" y="125683"/>
                  </a:lnTo>
                  <a:lnTo>
                    <a:pt x="54215" y="106882"/>
                  </a:lnTo>
                  <a:lnTo>
                    <a:pt x="25549" y="78213"/>
                  </a:lnTo>
                  <a:lnTo>
                    <a:pt x="6750"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7" name="Google Shape;937;p39"/>
            <p:cNvSpPr/>
            <p:nvPr/>
          </p:nvSpPr>
          <p:spPr>
            <a:xfrm>
              <a:off x="6586613" y="2045621"/>
              <a:ext cx="120771" cy="60385"/>
            </a:xfrm>
            <a:custGeom>
              <a:rect b="b" l="l" r="r" t="t"/>
              <a:pathLst>
                <a:path extrusionOk="0" h="132714" w="265430">
                  <a:moveTo>
                    <a:pt x="264871" y="0"/>
                  </a:moveTo>
                  <a:lnTo>
                    <a:pt x="258119" y="41858"/>
                  </a:lnTo>
                  <a:lnTo>
                    <a:pt x="239318" y="78213"/>
                  </a:lnTo>
                  <a:lnTo>
                    <a:pt x="210649" y="106882"/>
                  </a:lnTo>
                  <a:lnTo>
                    <a:pt x="174294" y="125683"/>
                  </a:lnTo>
                  <a:lnTo>
                    <a:pt x="132435" y="132435"/>
                  </a:lnTo>
                  <a:lnTo>
                    <a:pt x="90572" y="125683"/>
                  </a:lnTo>
                  <a:lnTo>
                    <a:pt x="54217" y="106882"/>
                  </a:lnTo>
                  <a:lnTo>
                    <a:pt x="25550" y="78213"/>
                  </a:lnTo>
                  <a:lnTo>
                    <a:pt x="6750"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8" name="Google Shape;938;p39"/>
            <p:cNvSpPr/>
            <p:nvPr/>
          </p:nvSpPr>
          <p:spPr>
            <a:xfrm>
              <a:off x="6707086" y="2045621"/>
              <a:ext cx="120771" cy="60385"/>
            </a:xfrm>
            <a:custGeom>
              <a:rect b="b" l="l" r="r" t="t"/>
              <a:pathLst>
                <a:path extrusionOk="0" h="132714" w="265430">
                  <a:moveTo>
                    <a:pt x="264871" y="0"/>
                  </a:moveTo>
                  <a:lnTo>
                    <a:pt x="258119" y="41858"/>
                  </a:lnTo>
                  <a:lnTo>
                    <a:pt x="239318" y="78213"/>
                  </a:lnTo>
                  <a:lnTo>
                    <a:pt x="210649" y="106882"/>
                  </a:lnTo>
                  <a:lnTo>
                    <a:pt x="174294" y="125683"/>
                  </a:lnTo>
                  <a:lnTo>
                    <a:pt x="132435" y="132435"/>
                  </a:lnTo>
                  <a:lnTo>
                    <a:pt x="90572" y="125683"/>
                  </a:lnTo>
                  <a:lnTo>
                    <a:pt x="54217" y="106882"/>
                  </a:lnTo>
                  <a:lnTo>
                    <a:pt x="25550" y="78213"/>
                  </a:lnTo>
                  <a:lnTo>
                    <a:pt x="6750"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39" name="Google Shape;939;p39"/>
            <p:cNvSpPr/>
            <p:nvPr/>
          </p:nvSpPr>
          <p:spPr>
            <a:xfrm>
              <a:off x="6827558" y="2045621"/>
              <a:ext cx="120771" cy="60385"/>
            </a:xfrm>
            <a:custGeom>
              <a:rect b="b" l="l" r="r" t="t"/>
              <a:pathLst>
                <a:path extrusionOk="0" h="132714" w="265430">
                  <a:moveTo>
                    <a:pt x="264861" y="0"/>
                  </a:moveTo>
                  <a:lnTo>
                    <a:pt x="258110" y="41858"/>
                  </a:lnTo>
                  <a:lnTo>
                    <a:pt x="239311" y="78213"/>
                  </a:lnTo>
                  <a:lnTo>
                    <a:pt x="210645" y="106882"/>
                  </a:lnTo>
                  <a:lnTo>
                    <a:pt x="174293" y="125683"/>
                  </a:lnTo>
                  <a:lnTo>
                    <a:pt x="132435" y="132435"/>
                  </a:lnTo>
                  <a:lnTo>
                    <a:pt x="90572" y="125683"/>
                  </a:lnTo>
                  <a:lnTo>
                    <a:pt x="54217" y="106882"/>
                  </a:lnTo>
                  <a:lnTo>
                    <a:pt x="25550" y="78213"/>
                  </a:lnTo>
                  <a:lnTo>
                    <a:pt x="6750"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40" name="Google Shape;940;p39"/>
            <p:cNvSpPr/>
            <p:nvPr/>
          </p:nvSpPr>
          <p:spPr>
            <a:xfrm>
              <a:off x="6948027" y="2045621"/>
              <a:ext cx="60385" cy="60385"/>
            </a:xfrm>
            <a:custGeom>
              <a:rect b="b" l="l" r="r" t="t"/>
              <a:pathLst>
                <a:path extrusionOk="0" h="132714" w="132715">
                  <a:moveTo>
                    <a:pt x="132435" y="132435"/>
                  </a:moveTo>
                  <a:lnTo>
                    <a:pt x="90577" y="125683"/>
                  </a:lnTo>
                  <a:lnTo>
                    <a:pt x="54222" y="106882"/>
                  </a:lnTo>
                  <a:lnTo>
                    <a:pt x="25553" y="78213"/>
                  </a:lnTo>
                  <a:lnTo>
                    <a:pt x="6751" y="41858"/>
                  </a:lnTo>
                  <a:lnTo>
                    <a:pt x="0" y="0"/>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41" name="Google Shape;941;p39"/>
            <p:cNvSpPr/>
            <p:nvPr/>
          </p:nvSpPr>
          <p:spPr>
            <a:xfrm>
              <a:off x="6521309" y="2045621"/>
              <a:ext cx="65297" cy="60385"/>
            </a:xfrm>
            <a:custGeom>
              <a:rect b="b" l="l" r="r" t="t"/>
              <a:pathLst>
                <a:path extrusionOk="0" h="132714" w="143509">
                  <a:moveTo>
                    <a:pt x="142948" y="0"/>
                  </a:moveTo>
                  <a:lnTo>
                    <a:pt x="135103" y="41858"/>
                  </a:lnTo>
                  <a:lnTo>
                    <a:pt x="113694" y="78213"/>
                  </a:lnTo>
                  <a:lnTo>
                    <a:pt x="81913" y="106882"/>
                  </a:lnTo>
                  <a:lnTo>
                    <a:pt x="42952" y="125683"/>
                  </a:lnTo>
                  <a:lnTo>
                    <a:pt x="0" y="132435"/>
                  </a:lnTo>
                </a:path>
              </a:pathLst>
            </a:custGeom>
            <a:noFill/>
            <a:ln cap="flat" cmpd="sng" w="9525">
              <a:solidFill>
                <a:srgbClr val="00A693"/>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42" name="Google Shape;942;p39"/>
            <p:cNvSpPr/>
            <p:nvPr/>
          </p:nvSpPr>
          <p:spPr>
            <a:xfrm>
              <a:off x="7012151" y="1855614"/>
              <a:ext cx="509375" cy="910114"/>
            </a:xfrm>
            <a:custGeom>
              <a:rect b="b" l="l" r="r" t="t"/>
              <a:pathLst>
                <a:path extrusionOk="0" h="2000250" w="1119505">
                  <a:moveTo>
                    <a:pt x="916150" y="0"/>
                  </a:moveTo>
                  <a:lnTo>
                    <a:pt x="202967" y="0"/>
                  </a:lnTo>
                  <a:lnTo>
                    <a:pt x="156427" y="5360"/>
                  </a:lnTo>
                  <a:lnTo>
                    <a:pt x="113705" y="20630"/>
                  </a:lnTo>
                  <a:lnTo>
                    <a:pt x="76019" y="44591"/>
                  </a:lnTo>
                  <a:lnTo>
                    <a:pt x="44588" y="76023"/>
                  </a:lnTo>
                  <a:lnTo>
                    <a:pt x="20628" y="113709"/>
                  </a:lnTo>
                  <a:lnTo>
                    <a:pt x="5360" y="156430"/>
                  </a:lnTo>
                  <a:lnTo>
                    <a:pt x="0" y="202967"/>
                  </a:lnTo>
                  <a:lnTo>
                    <a:pt x="0" y="2000085"/>
                  </a:lnTo>
                  <a:lnTo>
                    <a:pt x="1119117" y="2000085"/>
                  </a:lnTo>
                  <a:lnTo>
                    <a:pt x="1119117" y="202967"/>
                  </a:lnTo>
                  <a:lnTo>
                    <a:pt x="1113756" y="156430"/>
                  </a:lnTo>
                  <a:lnTo>
                    <a:pt x="1098486" y="113709"/>
                  </a:lnTo>
                  <a:lnTo>
                    <a:pt x="1074526" y="76023"/>
                  </a:lnTo>
                  <a:lnTo>
                    <a:pt x="1043093" y="44591"/>
                  </a:lnTo>
                  <a:lnTo>
                    <a:pt x="1005407" y="20630"/>
                  </a:lnTo>
                  <a:lnTo>
                    <a:pt x="962687" y="5360"/>
                  </a:lnTo>
                  <a:lnTo>
                    <a:pt x="916150" y="0"/>
                  </a:lnTo>
                  <a:close/>
                </a:path>
              </a:pathLst>
            </a:custGeom>
            <a:solidFill>
              <a:srgbClr val="09678A"/>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43" name="Google Shape;943;p39"/>
            <p:cNvSpPr/>
            <p:nvPr/>
          </p:nvSpPr>
          <p:spPr>
            <a:xfrm>
              <a:off x="7114247" y="2019155"/>
              <a:ext cx="127415" cy="120770"/>
            </a:xfrm>
            <a:custGeom>
              <a:rect b="b" l="l" r="r" t="t"/>
              <a:pathLst>
                <a:path extrusionOk="0" h="265429" w="280034">
                  <a:moveTo>
                    <a:pt x="232987" y="0"/>
                  </a:moveTo>
                  <a:lnTo>
                    <a:pt x="46480" y="0"/>
                  </a:lnTo>
                  <a:lnTo>
                    <a:pt x="28386" y="3651"/>
                  </a:lnTo>
                  <a:lnTo>
                    <a:pt x="13612" y="13610"/>
                  </a:lnTo>
                  <a:lnTo>
                    <a:pt x="3652" y="28381"/>
                  </a:lnTo>
                  <a:lnTo>
                    <a:pt x="0" y="46469"/>
                  </a:lnTo>
                  <a:lnTo>
                    <a:pt x="0" y="218810"/>
                  </a:lnTo>
                  <a:lnTo>
                    <a:pt x="3652" y="236898"/>
                  </a:lnTo>
                  <a:lnTo>
                    <a:pt x="13612" y="251669"/>
                  </a:lnTo>
                  <a:lnTo>
                    <a:pt x="28386" y="261627"/>
                  </a:lnTo>
                  <a:lnTo>
                    <a:pt x="46480" y="265279"/>
                  </a:lnTo>
                  <a:lnTo>
                    <a:pt x="232987" y="265279"/>
                  </a:lnTo>
                  <a:lnTo>
                    <a:pt x="251069" y="261627"/>
                  </a:lnTo>
                  <a:lnTo>
                    <a:pt x="265837" y="251669"/>
                  </a:lnTo>
                  <a:lnTo>
                    <a:pt x="275795" y="236898"/>
                  </a:lnTo>
                  <a:lnTo>
                    <a:pt x="279446" y="218810"/>
                  </a:lnTo>
                  <a:lnTo>
                    <a:pt x="279446" y="46469"/>
                  </a:lnTo>
                  <a:lnTo>
                    <a:pt x="275795" y="28381"/>
                  </a:lnTo>
                  <a:lnTo>
                    <a:pt x="265837" y="13610"/>
                  </a:lnTo>
                  <a:lnTo>
                    <a:pt x="251069" y="3651"/>
                  </a:lnTo>
                  <a:lnTo>
                    <a:pt x="232987"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44" name="Google Shape;944;p39"/>
            <p:cNvSpPr/>
            <p:nvPr/>
          </p:nvSpPr>
          <p:spPr>
            <a:xfrm>
              <a:off x="7291961" y="2019155"/>
              <a:ext cx="127415" cy="120770"/>
            </a:xfrm>
            <a:custGeom>
              <a:rect b="b" l="l" r="r" t="t"/>
              <a:pathLst>
                <a:path extrusionOk="0" h="265429" w="280034">
                  <a:moveTo>
                    <a:pt x="232977" y="0"/>
                  </a:moveTo>
                  <a:lnTo>
                    <a:pt x="46469" y="0"/>
                  </a:lnTo>
                  <a:lnTo>
                    <a:pt x="28377" y="3651"/>
                  </a:lnTo>
                  <a:lnTo>
                    <a:pt x="13606" y="13610"/>
                  </a:lnTo>
                  <a:lnTo>
                    <a:pt x="3650" y="28381"/>
                  </a:lnTo>
                  <a:lnTo>
                    <a:pt x="0" y="46469"/>
                  </a:lnTo>
                  <a:lnTo>
                    <a:pt x="0" y="218810"/>
                  </a:lnTo>
                  <a:lnTo>
                    <a:pt x="3650" y="236898"/>
                  </a:lnTo>
                  <a:lnTo>
                    <a:pt x="13606" y="251669"/>
                  </a:lnTo>
                  <a:lnTo>
                    <a:pt x="28377" y="261627"/>
                  </a:lnTo>
                  <a:lnTo>
                    <a:pt x="46469" y="265279"/>
                  </a:lnTo>
                  <a:lnTo>
                    <a:pt x="232977" y="265279"/>
                  </a:lnTo>
                  <a:lnTo>
                    <a:pt x="251065" y="261627"/>
                  </a:lnTo>
                  <a:lnTo>
                    <a:pt x="265836" y="251669"/>
                  </a:lnTo>
                  <a:lnTo>
                    <a:pt x="275795" y="236898"/>
                  </a:lnTo>
                  <a:lnTo>
                    <a:pt x="279446" y="218810"/>
                  </a:lnTo>
                  <a:lnTo>
                    <a:pt x="279446" y="46469"/>
                  </a:lnTo>
                  <a:lnTo>
                    <a:pt x="275795" y="28381"/>
                  </a:lnTo>
                  <a:lnTo>
                    <a:pt x="265836" y="13610"/>
                  </a:lnTo>
                  <a:lnTo>
                    <a:pt x="251065" y="3651"/>
                  </a:lnTo>
                  <a:lnTo>
                    <a:pt x="232977"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45" name="Google Shape;945;p39"/>
            <p:cNvSpPr/>
            <p:nvPr/>
          </p:nvSpPr>
          <p:spPr>
            <a:xfrm>
              <a:off x="7114247" y="2175178"/>
              <a:ext cx="127415" cy="120770"/>
            </a:xfrm>
            <a:custGeom>
              <a:rect b="b" l="l" r="r" t="t"/>
              <a:pathLst>
                <a:path extrusionOk="0" h="265429" w="280034">
                  <a:moveTo>
                    <a:pt x="232987" y="0"/>
                  </a:moveTo>
                  <a:lnTo>
                    <a:pt x="46480" y="0"/>
                  </a:lnTo>
                  <a:lnTo>
                    <a:pt x="28386" y="3651"/>
                  </a:lnTo>
                  <a:lnTo>
                    <a:pt x="13612" y="13610"/>
                  </a:lnTo>
                  <a:lnTo>
                    <a:pt x="3652" y="28381"/>
                  </a:lnTo>
                  <a:lnTo>
                    <a:pt x="0" y="46469"/>
                  </a:lnTo>
                  <a:lnTo>
                    <a:pt x="0" y="218810"/>
                  </a:lnTo>
                  <a:lnTo>
                    <a:pt x="3652" y="236898"/>
                  </a:lnTo>
                  <a:lnTo>
                    <a:pt x="13612" y="251669"/>
                  </a:lnTo>
                  <a:lnTo>
                    <a:pt x="28386" y="261627"/>
                  </a:lnTo>
                  <a:lnTo>
                    <a:pt x="46480" y="265279"/>
                  </a:lnTo>
                  <a:lnTo>
                    <a:pt x="232987" y="265279"/>
                  </a:lnTo>
                  <a:lnTo>
                    <a:pt x="251069" y="261627"/>
                  </a:lnTo>
                  <a:lnTo>
                    <a:pt x="265837" y="251669"/>
                  </a:lnTo>
                  <a:lnTo>
                    <a:pt x="275795" y="236898"/>
                  </a:lnTo>
                  <a:lnTo>
                    <a:pt x="279446" y="218810"/>
                  </a:lnTo>
                  <a:lnTo>
                    <a:pt x="279446" y="46469"/>
                  </a:lnTo>
                  <a:lnTo>
                    <a:pt x="275795" y="28381"/>
                  </a:lnTo>
                  <a:lnTo>
                    <a:pt x="265837" y="13610"/>
                  </a:lnTo>
                  <a:lnTo>
                    <a:pt x="251069" y="3651"/>
                  </a:lnTo>
                  <a:lnTo>
                    <a:pt x="232987"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46" name="Google Shape;946;p39"/>
            <p:cNvSpPr/>
            <p:nvPr/>
          </p:nvSpPr>
          <p:spPr>
            <a:xfrm>
              <a:off x="7291961" y="2175178"/>
              <a:ext cx="127415" cy="120770"/>
            </a:xfrm>
            <a:custGeom>
              <a:rect b="b" l="l" r="r" t="t"/>
              <a:pathLst>
                <a:path extrusionOk="0" h="265429" w="280034">
                  <a:moveTo>
                    <a:pt x="232977" y="0"/>
                  </a:moveTo>
                  <a:lnTo>
                    <a:pt x="46469" y="0"/>
                  </a:lnTo>
                  <a:lnTo>
                    <a:pt x="28377" y="3651"/>
                  </a:lnTo>
                  <a:lnTo>
                    <a:pt x="13606" y="13610"/>
                  </a:lnTo>
                  <a:lnTo>
                    <a:pt x="3650" y="28381"/>
                  </a:lnTo>
                  <a:lnTo>
                    <a:pt x="0" y="46469"/>
                  </a:lnTo>
                  <a:lnTo>
                    <a:pt x="0" y="218810"/>
                  </a:lnTo>
                  <a:lnTo>
                    <a:pt x="3650" y="236898"/>
                  </a:lnTo>
                  <a:lnTo>
                    <a:pt x="13606" y="251669"/>
                  </a:lnTo>
                  <a:lnTo>
                    <a:pt x="28377" y="261627"/>
                  </a:lnTo>
                  <a:lnTo>
                    <a:pt x="46469" y="265279"/>
                  </a:lnTo>
                  <a:lnTo>
                    <a:pt x="232977" y="265279"/>
                  </a:lnTo>
                  <a:lnTo>
                    <a:pt x="251065" y="261627"/>
                  </a:lnTo>
                  <a:lnTo>
                    <a:pt x="265836" y="251669"/>
                  </a:lnTo>
                  <a:lnTo>
                    <a:pt x="275795" y="236898"/>
                  </a:lnTo>
                  <a:lnTo>
                    <a:pt x="279446" y="218810"/>
                  </a:lnTo>
                  <a:lnTo>
                    <a:pt x="279446" y="46469"/>
                  </a:lnTo>
                  <a:lnTo>
                    <a:pt x="275795" y="28381"/>
                  </a:lnTo>
                  <a:lnTo>
                    <a:pt x="265836" y="13610"/>
                  </a:lnTo>
                  <a:lnTo>
                    <a:pt x="251065" y="3651"/>
                  </a:lnTo>
                  <a:lnTo>
                    <a:pt x="232977"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47" name="Google Shape;947;p39"/>
            <p:cNvSpPr/>
            <p:nvPr/>
          </p:nvSpPr>
          <p:spPr>
            <a:xfrm>
              <a:off x="7143773" y="2414351"/>
              <a:ext cx="255410" cy="351333"/>
            </a:xfrm>
            <a:custGeom>
              <a:rect b="b" l="l" r="r" t="t"/>
              <a:pathLst>
                <a:path extrusionOk="0" h="772160" w="561340">
                  <a:moveTo>
                    <a:pt x="329948" y="0"/>
                  </a:moveTo>
                  <a:lnTo>
                    <a:pt x="231291" y="0"/>
                  </a:lnTo>
                  <a:lnTo>
                    <a:pt x="184679" y="4699"/>
                  </a:lnTo>
                  <a:lnTo>
                    <a:pt x="141264" y="18176"/>
                  </a:lnTo>
                  <a:lnTo>
                    <a:pt x="101976" y="39502"/>
                  </a:lnTo>
                  <a:lnTo>
                    <a:pt x="67745" y="67746"/>
                  </a:lnTo>
                  <a:lnTo>
                    <a:pt x="39502" y="101978"/>
                  </a:lnTo>
                  <a:lnTo>
                    <a:pt x="18176" y="141268"/>
                  </a:lnTo>
                  <a:lnTo>
                    <a:pt x="4699" y="184686"/>
                  </a:lnTo>
                  <a:lnTo>
                    <a:pt x="0" y="231301"/>
                  </a:lnTo>
                  <a:lnTo>
                    <a:pt x="0" y="772123"/>
                  </a:lnTo>
                  <a:lnTo>
                    <a:pt x="561249" y="772123"/>
                  </a:lnTo>
                  <a:lnTo>
                    <a:pt x="561249" y="231301"/>
                  </a:lnTo>
                  <a:lnTo>
                    <a:pt x="556550" y="184686"/>
                  </a:lnTo>
                  <a:lnTo>
                    <a:pt x="543073" y="141268"/>
                  </a:lnTo>
                  <a:lnTo>
                    <a:pt x="521747" y="101978"/>
                  </a:lnTo>
                  <a:lnTo>
                    <a:pt x="493503" y="67746"/>
                  </a:lnTo>
                  <a:lnTo>
                    <a:pt x="459271" y="39502"/>
                  </a:lnTo>
                  <a:lnTo>
                    <a:pt x="419981" y="18176"/>
                  </a:lnTo>
                  <a:lnTo>
                    <a:pt x="376563" y="4699"/>
                  </a:lnTo>
                  <a:lnTo>
                    <a:pt x="329948" y="0"/>
                  </a:lnTo>
                  <a:close/>
                </a:path>
              </a:pathLst>
            </a:custGeom>
            <a:solidFill>
              <a:srgbClr val="FFFFFF"/>
            </a:solid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sp>
          <p:nvSpPr>
            <p:cNvPr id="948" name="Google Shape;948;p39"/>
            <p:cNvSpPr/>
            <p:nvPr/>
          </p:nvSpPr>
          <p:spPr>
            <a:xfrm>
              <a:off x="5172938" y="2767941"/>
              <a:ext cx="2994419" cy="0"/>
            </a:xfrm>
            <a:custGeom>
              <a:rect b="b" l="l" r="r" t="t"/>
              <a:pathLst>
                <a:path extrusionOk="0" h="120000" w="6581140">
                  <a:moveTo>
                    <a:pt x="0" y="0"/>
                  </a:moveTo>
                  <a:lnTo>
                    <a:pt x="6581129" y="0"/>
                  </a:lnTo>
                </a:path>
              </a:pathLst>
            </a:custGeom>
            <a:noFill/>
            <a:ln cap="flat" cmpd="sng" w="9525">
              <a:solidFill>
                <a:srgbClr val="09678A"/>
              </a:solidFill>
              <a:prstDash val="solid"/>
              <a:round/>
              <a:headEnd len="sm" w="sm" type="none"/>
              <a:tailEnd len="sm" w="sm" type="none"/>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800"/>
                <a:buFont typeface="Arial"/>
                <a:buNone/>
              </a:pPr>
              <a:r>
                <a:t/>
              </a:r>
              <a:endParaRPr b="0" i="0" sz="8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pic>
        <p:nvPicPr>
          <p:cNvPr id="953" name="Google Shape;953;p40"/>
          <p:cNvPicPr preferRelativeResize="0"/>
          <p:nvPr/>
        </p:nvPicPr>
        <p:blipFill rotWithShape="1">
          <a:blip r:embed="rId3">
            <a:alphaModFix/>
          </a:blip>
          <a:srcRect b="0" l="20373" r="20367" t="0"/>
          <a:stretch/>
        </p:blipFill>
        <p:spPr>
          <a:xfrm rot="5400000">
            <a:off x="7394700" y="3394150"/>
            <a:ext cx="1646400" cy="1852200"/>
          </a:xfrm>
          <a:prstGeom prst="teardrop">
            <a:avLst>
              <a:gd fmla="val 100000" name="adj"/>
            </a:avLst>
          </a:prstGeom>
          <a:noFill/>
          <a:ln>
            <a:noFill/>
          </a:ln>
        </p:spPr>
      </p:pic>
      <p:sp>
        <p:nvSpPr>
          <p:cNvPr id="954" name="Google Shape;954;p40"/>
          <p:cNvSpPr txBox="1"/>
          <p:nvPr/>
        </p:nvSpPr>
        <p:spPr>
          <a:xfrm>
            <a:off x="356700" y="-84600"/>
            <a:ext cx="8430600" cy="477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p>
        </p:txBody>
      </p:sp>
      <p:pic>
        <p:nvPicPr>
          <p:cNvPr id="955" name="Google Shape;955;p40"/>
          <p:cNvPicPr preferRelativeResize="0"/>
          <p:nvPr/>
        </p:nvPicPr>
        <p:blipFill rotWithShape="1">
          <a:blip r:embed="rId4">
            <a:alphaModFix/>
          </a:blip>
          <a:srcRect b="5386" l="12549" r="12437" t="8018"/>
          <a:stretch/>
        </p:blipFill>
        <p:spPr>
          <a:xfrm>
            <a:off x="509791" y="392387"/>
            <a:ext cx="3559684" cy="2851226"/>
          </a:xfrm>
          <a:prstGeom prst="rect">
            <a:avLst/>
          </a:prstGeom>
          <a:noFill/>
          <a:ln>
            <a:noFill/>
          </a:ln>
        </p:spPr>
      </p:pic>
      <p:pic>
        <p:nvPicPr>
          <p:cNvPr id="956" name="Google Shape;956;p40"/>
          <p:cNvPicPr preferRelativeResize="0"/>
          <p:nvPr/>
        </p:nvPicPr>
        <p:blipFill>
          <a:blip r:embed="rId5">
            <a:alphaModFix/>
          </a:blip>
          <a:stretch>
            <a:fillRect/>
          </a:stretch>
        </p:blipFill>
        <p:spPr>
          <a:xfrm>
            <a:off x="4513350" y="392400"/>
            <a:ext cx="4289100" cy="2851229"/>
          </a:xfrm>
          <a:prstGeom prst="rect">
            <a:avLst/>
          </a:prstGeom>
          <a:noFill/>
          <a:ln>
            <a:noFill/>
          </a:ln>
        </p:spPr>
      </p:pic>
      <p:sp>
        <p:nvSpPr>
          <p:cNvPr id="957" name="Google Shape;957;p40"/>
          <p:cNvSpPr txBox="1"/>
          <p:nvPr/>
        </p:nvSpPr>
        <p:spPr>
          <a:xfrm>
            <a:off x="5474650" y="4104700"/>
            <a:ext cx="3000000" cy="431100"/>
          </a:xfrm>
          <a:prstGeom prst="rect">
            <a:avLst/>
          </a:prstGeom>
          <a:noFill/>
          <a:ln>
            <a:noFill/>
          </a:ln>
        </p:spPr>
        <p:txBody>
          <a:bodyPr anchorCtr="0" anchor="t" bIns="91425" lIns="91425" spcFirstLastPara="1" rIns="91425" wrap="square" tIns="91425">
            <a:spAutoFit/>
          </a:bodyPr>
          <a:lstStyle/>
          <a:p>
            <a:pPr indent="0" lvl="0" marL="0" rtl="0" algn="l">
              <a:lnSpc>
                <a:spcPct val="119180"/>
              </a:lnSpc>
              <a:spcBef>
                <a:spcPts val="0"/>
              </a:spcBef>
              <a:spcAft>
                <a:spcPts val="0"/>
              </a:spcAft>
              <a:buNone/>
            </a:pPr>
            <a:r>
              <a:rPr b="1" i="1" lang="es" sz="1600">
                <a:solidFill>
                  <a:srgbClr val="126B8F"/>
                </a:solidFill>
                <a:latin typeface="Lato"/>
                <a:ea typeface="Lato"/>
                <a:cs typeface="Lato"/>
                <a:sym typeface="Lato"/>
              </a:rPr>
              <a:t>EQO-Q intelligence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